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7" r:id="rId4"/>
    <p:sldMasterId id="2147483688" r:id="rId5"/>
    <p:sldMasterId id="214748368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Lst>
  <p:sldSz cy="5143500" cx="9144000"/>
  <p:notesSz cx="6858000" cy="9144000"/>
  <p:embeddedFontLst>
    <p:embeddedFont>
      <p:font typeface="Source Code Pro"/>
      <p:regular r:id="rId83"/>
      <p:bold r:id="rId84"/>
      <p:italic r:id="rId85"/>
      <p:boldItalic r:id="rId86"/>
    </p:embeddedFont>
    <p:embeddedFont>
      <p:font typeface="Oswald"/>
      <p:regular r:id="rId87"/>
      <p:bold r:id="rId88"/>
    </p:embeddedFont>
    <p:embeddedFont>
      <p:font typeface="Gill Sans"/>
      <p:regular r:id="rId89"/>
      <p:bold r:id="rId9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E608BE0-6916-4802-97CE-F08A92C99FC1}">
  <a:tblStyle styleId="{EE608BE0-6916-4802-97CE-F08A92C99FC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SourceCodePro-bold.fntdata"/><Relationship Id="rId83" Type="http://schemas.openxmlformats.org/officeDocument/2006/relationships/font" Target="fonts/SourceCodePro-regular.fntdata"/><Relationship Id="rId42" Type="http://schemas.openxmlformats.org/officeDocument/2006/relationships/slide" Target="slides/slide35.xml"/><Relationship Id="rId86" Type="http://schemas.openxmlformats.org/officeDocument/2006/relationships/font" Target="fonts/SourceCodePro-boldItalic.fntdata"/><Relationship Id="rId41" Type="http://schemas.openxmlformats.org/officeDocument/2006/relationships/slide" Target="slides/slide34.xml"/><Relationship Id="rId85" Type="http://schemas.openxmlformats.org/officeDocument/2006/relationships/font" Target="fonts/SourceCodePro-italic.fntdata"/><Relationship Id="rId44" Type="http://schemas.openxmlformats.org/officeDocument/2006/relationships/slide" Target="slides/slide37.xml"/><Relationship Id="rId88" Type="http://schemas.openxmlformats.org/officeDocument/2006/relationships/font" Target="fonts/Oswald-bold.fntdata"/><Relationship Id="rId43" Type="http://schemas.openxmlformats.org/officeDocument/2006/relationships/slide" Target="slides/slide36.xml"/><Relationship Id="rId87" Type="http://schemas.openxmlformats.org/officeDocument/2006/relationships/font" Target="fonts/Oswald-regular.fntdata"/><Relationship Id="rId46" Type="http://schemas.openxmlformats.org/officeDocument/2006/relationships/slide" Target="slides/slide39.xml"/><Relationship Id="rId45" Type="http://schemas.openxmlformats.org/officeDocument/2006/relationships/slide" Target="slides/slide38.xml"/><Relationship Id="rId89" Type="http://schemas.openxmlformats.org/officeDocument/2006/relationships/font" Target="fonts/GillSans-regular.fntdata"/><Relationship Id="rId80" Type="http://schemas.openxmlformats.org/officeDocument/2006/relationships/slide" Target="slides/slide73.xml"/><Relationship Id="rId82" Type="http://schemas.openxmlformats.org/officeDocument/2006/relationships/slide" Target="slides/slide75.xml"/><Relationship Id="rId81" Type="http://schemas.openxmlformats.org/officeDocument/2006/relationships/slide" Target="slides/slide74.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slide" Target="slides/slide66.xml"/><Relationship Id="rId72" Type="http://schemas.openxmlformats.org/officeDocument/2006/relationships/slide" Target="slides/slide65.xml"/><Relationship Id="rId31" Type="http://schemas.openxmlformats.org/officeDocument/2006/relationships/slide" Target="slides/slide24.xml"/><Relationship Id="rId75" Type="http://schemas.openxmlformats.org/officeDocument/2006/relationships/slide" Target="slides/slide68.xml"/><Relationship Id="rId30" Type="http://schemas.openxmlformats.org/officeDocument/2006/relationships/slide" Target="slides/slide23.xml"/><Relationship Id="rId74" Type="http://schemas.openxmlformats.org/officeDocument/2006/relationships/slide" Target="slides/slide67.xml"/><Relationship Id="rId33" Type="http://schemas.openxmlformats.org/officeDocument/2006/relationships/slide" Target="slides/slide26.xml"/><Relationship Id="rId77" Type="http://schemas.openxmlformats.org/officeDocument/2006/relationships/slide" Target="slides/slide70.xml"/><Relationship Id="rId32" Type="http://schemas.openxmlformats.org/officeDocument/2006/relationships/slide" Target="slides/slide25.xml"/><Relationship Id="rId76" Type="http://schemas.openxmlformats.org/officeDocument/2006/relationships/slide" Target="slides/slide69.xml"/><Relationship Id="rId35" Type="http://schemas.openxmlformats.org/officeDocument/2006/relationships/slide" Target="slides/slide28.xml"/><Relationship Id="rId79" Type="http://schemas.openxmlformats.org/officeDocument/2006/relationships/slide" Target="slides/slide72.xml"/><Relationship Id="rId34" Type="http://schemas.openxmlformats.org/officeDocument/2006/relationships/slide" Target="slides/slide27.xml"/><Relationship Id="rId78" Type="http://schemas.openxmlformats.org/officeDocument/2006/relationships/slide" Target="slides/slide71.xml"/><Relationship Id="rId71" Type="http://schemas.openxmlformats.org/officeDocument/2006/relationships/slide" Target="slides/slide64.xml"/><Relationship Id="rId70" Type="http://schemas.openxmlformats.org/officeDocument/2006/relationships/slide" Target="slides/slide63.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slide" Target="slides/slide55.xml"/><Relationship Id="rId61" Type="http://schemas.openxmlformats.org/officeDocument/2006/relationships/slide" Target="slides/slide54.xml"/><Relationship Id="rId20" Type="http://schemas.openxmlformats.org/officeDocument/2006/relationships/slide" Target="slides/slide13.xml"/><Relationship Id="rId64" Type="http://schemas.openxmlformats.org/officeDocument/2006/relationships/slide" Target="slides/slide57.xml"/><Relationship Id="rId63" Type="http://schemas.openxmlformats.org/officeDocument/2006/relationships/slide" Target="slides/slide56.xml"/><Relationship Id="rId22" Type="http://schemas.openxmlformats.org/officeDocument/2006/relationships/slide" Target="slides/slide15.xml"/><Relationship Id="rId66" Type="http://schemas.openxmlformats.org/officeDocument/2006/relationships/slide" Target="slides/slide59.xml"/><Relationship Id="rId21" Type="http://schemas.openxmlformats.org/officeDocument/2006/relationships/slide" Target="slides/slide14.xml"/><Relationship Id="rId65" Type="http://schemas.openxmlformats.org/officeDocument/2006/relationships/slide" Target="slides/slide58.xml"/><Relationship Id="rId24" Type="http://schemas.openxmlformats.org/officeDocument/2006/relationships/slide" Target="slides/slide17.xml"/><Relationship Id="rId68" Type="http://schemas.openxmlformats.org/officeDocument/2006/relationships/slide" Target="slides/slide61.xml"/><Relationship Id="rId23" Type="http://schemas.openxmlformats.org/officeDocument/2006/relationships/slide" Target="slides/slide16.xml"/><Relationship Id="rId67" Type="http://schemas.openxmlformats.org/officeDocument/2006/relationships/slide" Target="slides/slide60.xml"/><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slide" Target="slides/slide62.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90" Type="http://schemas.openxmlformats.org/officeDocument/2006/relationships/font" Target="fonts/GillSans-bold.fntdata"/><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jpg>
</file>

<file path=ppt/media/image11.png>
</file>

<file path=ppt/media/image13.png>
</file>

<file path=ppt/media/image14.jpg>
</file>

<file path=ppt/media/image15.gif>
</file>

<file path=ppt/media/image16.jpg>
</file>

<file path=ppt/media/image17.jpg>
</file>

<file path=ppt/media/image18.jpg>
</file>

<file path=ppt/media/image19.jpg>
</file>

<file path=ppt/media/image2.png>
</file>

<file path=ppt/media/image20.jpg>
</file>

<file path=ppt/media/image21.png>
</file>

<file path=ppt/media/image22.jpg>
</file>

<file path=ppt/media/image23.jpg>
</file>

<file path=ppt/media/image24.jpg>
</file>

<file path=ppt/media/image25.jpg>
</file>

<file path=ppt/media/image26.jpg>
</file>

<file path=ppt/media/image27.png>
</file>

<file path=ppt/media/image28.jpg>
</file>

<file path=ppt/media/image29.png>
</file>

<file path=ppt/media/image3.png>
</file>

<file path=ppt/media/image30.jpg>
</file>

<file path=ppt/media/image31.jpg>
</file>

<file path=ppt/media/image32.jpg>
</file>

<file path=ppt/media/image33.jpg>
</file>

<file path=ppt/media/image34.jpg>
</file>

<file path=ppt/media/image35.png>
</file>

<file path=ppt/media/image36.png>
</file>

<file path=ppt/media/image37.png>
</file>

<file path=ppt/media/image38.jpg>
</file>

<file path=ppt/media/image39.png>
</file>

<file path=ppt/media/image4.png>
</file>

<file path=ppt/media/image40.png>
</file>

<file path=ppt/media/image41.png>
</file>

<file path=ppt/media/image42.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197294c096_0_192: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g3197294c096_0_19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31a11154e8f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31a11154e8f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31a11154e8f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31a11154e8f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4fa2828fb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24fa2828fb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3197294c096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3197294c096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3197294c096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3197294c096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3197294c096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3197294c096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3197294c096_0_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3197294c096_0_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3197294c096_0_4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3197294c096_0_4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3197294c096_0_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3197294c096_0_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3197faa7a45_0_4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3197faa7a45_0_4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3197294c09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3197294c09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3197faa7a45_0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3197faa7a45_0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319f556019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319f556019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3197faa7a45_0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3197faa7a45_0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3197294c096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3197294c096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3197294c096_0_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3197294c096_0_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31a11154e8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31a11154e8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3197294c096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3197294c096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341c412864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341c412864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31a11154e8f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31a11154e8f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3197294c096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3197294c096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3197294c096_0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3197294c096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3197294c096_0_28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g3197294c096_0_28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3197294c096_0_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3197294c096_0_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3197294c096_0_9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3197294c096_0_9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31a11154e8f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31a11154e8f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31dc30c451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31dc30c451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31dc30c4516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31dc30c4516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3197faa7a45_0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3197faa7a45_0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31a2b350d58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31a2b350d58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3197294c096_0_9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3197294c096_0_9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3197294c096_0_8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3197294c096_0_8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197294c096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197294c096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3197294c096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3197294c096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S-Town is a compelling setting, and the story hinges on a compelling, unusual character. The question the structure raises is: where is this going? What’s the movement? If you listen carefully you can guess what’s going to happen.</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7efd76a43499a30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7efd76a43499a30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3197faa7a45_0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3197faa7a45_0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31a2b350d58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31a2b350d58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3197294c096_0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3197294c096_0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3197294c096_0_5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3197294c096_0_5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3197294c096_0_5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3197294c096_0_5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3197294c096_0_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3197294c096_0_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Stories can be told chronologically. Or they can switch between periods. They can go backwards. Stories can unfold in real time, or in hyperlapse, or slow motion.</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3197294c096_0_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3197294c096_0_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3197faa7a45_0_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3197faa7a45_0_60: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31a2b350d5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1a2b350d5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3197294c096_0_8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3197294c096_0_8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Stories can be told chronologically. Or they can switch between periods. They can go backwards. Stories can unfold in real time, or in hyperlapse, or slow motion.</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348325868f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348325868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3197294c096_0_5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3197294c096_0_5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3197294c096_0_5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3197294c096_0_5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3197faa7a45_0_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3197faa7a45_0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3197faa7a45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3197faa7a45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3197faa7a45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 name="Google Shape;541;g3197faa7a45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From Plato &amp; Aristotle in Socrates: diegesis is direct representation - a narration; mimesis involves ‘showing, not telling’, for example by playing (‘representing’) actions and characters, and is action-driven. Drama is mainly mimesis; epic poetry is mainly diegesis.</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3197faa7a45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3197faa7a45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From Plato &amp; Aristotle in Socrates: diegesis is direct representation - a narration; mimesis involves ‘showing, not telling’, for example by playing (‘representing’) actions and characters, and is action-driven. Drama is mainly mimesis; epic poetry is mainly diegesis.</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3197faa7a45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3197faa7a45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3197294c096_0_5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3197294c096_0_5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Emojis and gifs are the perfect modern example of mimesis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31a2b350d5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31a2b350d5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g3197faa7a45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 name="Google Shape;571;g3197faa7a45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3197faa7a45_0_26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g3197faa7a45_0_26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3197faa7a45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3197faa7a45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3197294c096_0_6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 name="Google Shape;589;g3197294c096_0_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3197294c096_0_7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3197294c096_0_7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3197294c096_0_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3197294c096_0_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31a2b350d58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5" name="Google Shape;605;g31a2b350d58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3197faa7a45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3197faa7a45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g3197294c096_0_9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6" name="Google Shape;616;g3197294c096_0_9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g3151375d25e_0_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g3151375d25e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31a2b350d5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31a2b350d5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3151375d25e_0_5: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g3151375d25e_0_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3151375d25e_0_9: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g3151375d25e_0_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3151375d25e_0_13: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g3151375d25e_0_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3151375d25e_0_17: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g3151375d25e_0_1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g3151375d25e_0_21: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g3151375d25e_0_2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3151375d25e_0_25: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g3151375d25e_0_2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31a11154e8f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31a11154e8f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31a11154e8f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31a11154e8f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13" name="Google Shape;13;p2"/>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cxnSp>
        <p:nvCxnSpPr>
          <p:cNvPr id="52" name="Google Shape;52;p11"/>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53" name="Google Shape;53;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54" name="Google Shape;54;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bg>
      <p:bgPr>
        <a:solidFill>
          <a:schemeClr val="lt1"/>
        </a:solidFill>
      </p:bgPr>
    </p:bg>
    <p:spTree>
      <p:nvGrpSpPr>
        <p:cNvPr id="58" name="Shape 58"/>
        <p:cNvGrpSpPr/>
        <p:nvPr/>
      </p:nvGrpSpPr>
      <p:grpSpPr>
        <a:xfrm>
          <a:off x="0" y="0"/>
          <a:ext cx="0" cy="0"/>
          <a:chOff x="0" y="0"/>
          <a:chExt cx="0" cy="0"/>
        </a:xfrm>
      </p:grpSpPr>
      <p:sp>
        <p:nvSpPr>
          <p:cNvPr id="59" name="Google Shape;59;p13"/>
          <p:cNvSpPr txBox="1"/>
          <p:nvPr>
            <p:ph type="title"/>
          </p:nvPr>
        </p:nvSpPr>
        <p:spPr>
          <a:xfrm>
            <a:off x="685800" y="0"/>
            <a:ext cx="7772400" cy="1771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600">
                <a:solidFill>
                  <a:schemeClr val="dk1"/>
                </a:solidFill>
                <a:latin typeface="Times New Roman"/>
                <a:ea typeface="Times New Roman"/>
                <a:cs typeface="Times New Roman"/>
                <a:sym typeface="Times New Roman"/>
              </a:defRPr>
            </a:lvl1pPr>
            <a:lvl2pPr lvl="1" algn="ctr">
              <a:lnSpc>
                <a:spcPct val="100000"/>
              </a:lnSpc>
              <a:spcBef>
                <a:spcPts val="0"/>
              </a:spcBef>
              <a:spcAft>
                <a:spcPts val="0"/>
              </a:spcAft>
              <a:buSzPts val="3000"/>
              <a:buNone/>
              <a:defRPr sz="3600">
                <a:solidFill>
                  <a:schemeClr val="dk1"/>
                </a:solidFill>
                <a:latin typeface="Times New Roman"/>
                <a:ea typeface="Times New Roman"/>
                <a:cs typeface="Times New Roman"/>
                <a:sym typeface="Times New Roman"/>
              </a:defRPr>
            </a:lvl2pPr>
            <a:lvl3pPr lvl="2" algn="ctr">
              <a:lnSpc>
                <a:spcPct val="100000"/>
              </a:lnSpc>
              <a:spcBef>
                <a:spcPts val="0"/>
              </a:spcBef>
              <a:spcAft>
                <a:spcPts val="0"/>
              </a:spcAft>
              <a:buSzPts val="3000"/>
              <a:buNone/>
              <a:defRPr sz="3600">
                <a:solidFill>
                  <a:schemeClr val="dk1"/>
                </a:solidFill>
                <a:latin typeface="Times New Roman"/>
                <a:ea typeface="Times New Roman"/>
                <a:cs typeface="Times New Roman"/>
                <a:sym typeface="Times New Roman"/>
              </a:defRPr>
            </a:lvl3pPr>
            <a:lvl4pPr lvl="3" algn="ctr">
              <a:lnSpc>
                <a:spcPct val="100000"/>
              </a:lnSpc>
              <a:spcBef>
                <a:spcPts val="0"/>
              </a:spcBef>
              <a:spcAft>
                <a:spcPts val="0"/>
              </a:spcAft>
              <a:buSzPts val="3000"/>
              <a:buNone/>
              <a:defRPr sz="3600">
                <a:solidFill>
                  <a:schemeClr val="dk1"/>
                </a:solidFill>
                <a:latin typeface="Times New Roman"/>
                <a:ea typeface="Times New Roman"/>
                <a:cs typeface="Times New Roman"/>
                <a:sym typeface="Times New Roman"/>
              </a:defRPr>
            </a:lvl4pPr>
            <a:lvl5pPr lvl="4" algn="ctr">
              <a:lnSpc>
                <a:spcPct val="100000"/>
              </a:lnSpc>
              <a:spcBef>
                <a:spcPts val="0"/>
              </a:spcBef>
              <a:spcAft>
                <a:spcPts val="0"/>
              </a:spcAft>
              <a:buSzPts val="3000"/>
              <a:buNone/>
              <a:defRPr sz="3600">
                <a:solidFill>
                  <a:schemeClr val="dk1"/>
                </a:solidFill>
                <a:latin typeface="Times New Roman"/>
                <a:ea typeface="Times New Roman"/>
                <a:cs typeface="Times New Roman"/>
                <a:sym typeface="Times New Roman"/>
              </a:defRPr>
            </a:lvl5pPr>
            <a:lvl6pPr lvl="5" algn="ctr">
              <a:lnSpc>
                <a:spcPct val="100000"/>
              </a:lnSpc>
              <a:spcBef>
                <a:spcPts val="0"/>
              </a:spcBef>
              <a:spcAft>
                <a:spcPts val="0"/>
              </a:spcAft>
              <a:buSzPts val="3000"/>
              <a:buNone/>
              <a:defRPr sz="3600">
                <a:solidFill>
                  <a:schemeClr val="dk1"/>
                </a:solidFill>
                <a:latin typeface="Times New Roman"/>
                <a:ea typeface="Times New Roman"/>
                <a:cs typeface="Times New Roman"/>
                <a:sym typeface="Times New Roman"/>
              </a:defRPr>
            </a:lvl6pPr>
            <a:lvl7pPr lvl="6" algn="ctr">
              <a:lnSpc>
                <a:spcPct val="100000"/>
              </a:lnSpc>
              <a:spcBef>
                <a:spcPts val="0"/>
              </a:spcBef>
              <a:spcAft>
                <a:spcPts val="0"/>
              </a:spcAft>
              <a:buSzPts val="3000"/>
              <a:buNone/>
              <a:defRPr sz="3600">
                <a:solidFill>
                  <a:schemeClr val="dk1"/>
                </a:solidFill>
                <a:latin typeface="Times New Roman"/>
                <a:ea typeface="Times New Roman"/>
                <a:cs typeface="Times New Roman"/>
                <a:sym typeface="Times New Roman"/>
              </a:defRPr>
            </a:lvl7pPr>
            <a:lvl8pPr lvl="7" algn="ctr">
              <a:lnSpc>
                <a:spcPct val="100000"/>
              </a:lnSpc>
              <a:spcBef>
                <a:spcPts val="0"/>
              </a:spcBef>
              <a:spcAft>
                <a:spcPts val="0"/>
              </a:spcAft>
              <a:buSzPts val="3000"/>
              <a:buNone/>
              <a:defRPr sz="3600">
                <a:solidFill>
                  <a:schemeClr val="dk1"/>
                </a:solidFill>
                <a:latin typeface="Times New Roman"/>
                <a:ea typeface="Times New Roman"/>
                <a:cs typeface="Times New Roman"/>
                <a:sym typeface="Times New Roman"/>
              </a:defRPr>
            </a:lvl8pPr>
            <a:lvl9pPr lvl="8" algn="ctr">
              <a:lnSpc>
                <a:spcPct val="100000"/>
              </a:lnSpc>
              <a:spcBef>
                <a:spcPts val="0"/>
              </a:spcBef>
              <a:spcAft>
                <a:spcPts val="0"/>
              </a:spcAft>
              <a:buSzPts val="3000"/>
              <a:buNone/>
              <a:defRPr sz="3600">
                <a:solidFill>
                  <a:schemeClr val="dk1"/>
                </a:solidFill>
                <a:latin typeface="Times New Roman"/>
                <a:ea typeface="Times New Roman"/>
                <a:cs typeface="Times New Roman"/>
                <a:sym typeface="Times New Roman"/>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Bullets" type="tx">
  <p:cSld name="TITLE_AND_BODY">
    <p:spTree>
      <p:nvGrpSpPr>
        <p:cNvPr id="64" name="Shape 64"/>
        <p:cNvGrpSpPr/>
        <p:nvPr/>
      </p:nvGrpSpPr>
      <p:grpSpPr>
        <a:xfrm>
          <a:off x="0" y="0"/>
          <a:ext cx="0" cy="0"/>
          <a:chOff x="0" y="0"/>
          <a:chExt cx="0" cy="0"/>
        </a:xfrm>
      </p:grpSpPr>
      <p:sp>
        <p:nvSpPr>
          <p:cNvPr id="65" name="Google Shape;65;p15"/>
          <p:cNvSpPr txBox="1"/>
          <p:nvPr>
            <p:ph type="title"/>
          </p:nvPr>
        </p:nvSpPr>
        <p:spPr>
          <a:xfrm>
            <a:off x="685800" y="0"/>
            <a:ext cx="7772400" cy="1771200"/>
          </a:xfrm>
          <a:prstGeom prst="rect">
            <a:avLst/>
          </a:prstGeom>
          <a:noFill/>
          <a:ln>
            <a:noFill/>
          </a:ln>
        </p:spPr>
        <p:txBody>
          <a:bodyPr anchorCtr="0" anchor="ctr" bIns="83800" lIns="83800" spcFirstLastPara="1" rIns="83800" wrap="square" tIns="83800">
            <a:noAutofit/>
          </a:bodyPr>
          <a:lstStyle>
            <a:lvl1pPr lvl="0" marL="38100" marR="38100" algn="ctr">
              <a:spcBef>
                <a:spcPts val="0"/>
              </a:spcBef>
              <a:spcAft>
                <a:spcPts val="0"/>
              </a:spcAft>
              <a:buSzPts val="1300"/>
              <a:buChar char="●"/>
              <a:defRPr/>
            </a:lvl1pPr>
            <a:lvl2pPr indent="120650" lvl="1" marL="38100" marR="38100" algn="ctr">
              <a:spcBef>
                <a:spcPts val="0"/>
              </a:spcBef>
              <a:spcAft>
                <a:spcPts val="0"/>
              </a:spcAft>
              <a:buSzPts val="1300"/>
              <a:buChar char="○"/>
              <a:defRPr/>
            </a:lvl2pPr>
            <a:lvl3pPr indent="323850" lvl="2" marL="38100" marR="38100" algn="ctr">
              <a:spcBef>
                <a:spcPts val="0"/>
              </a:spcBef>
              <a:spcAft>
                <a:spcPts val="0"/>
              </a:spcAft>
              <a:buSzPts val="1300"/>
              <a:buChar char="■"/>
              <a:defRPr/>
            </a:lvl3pPr>
            <a:lvl4pPr indent="539750" lvl="3" marL="38100" marR="38100" algn="ctr">
              <a:spcBef>
                <a:spcPts val="0"/>
              </a:spcBef>
              <a:spcAft>
                <a:spcPts val="0"/>
              </a:spcAft>
              <a:buSzPts val="1300"/>
              <a:buChar char="●"/>
              <a:defRPr/>
            </a:lvl4pPr>
            <a:lvl5pPr indent="742950" lvl="4" marL="38100" marR="38100" algn="ctr">
              <a:spcBef>
                <a:spcPts val="0"/>
              </a:spcBef>
              <a:spcAft>
                <a:spcPts val="0"/>
              </a:spcAft>
              <a:buSzPts val="1300"/>
              <a:buChar char="○"/>
              <a:defRPr/>
            </a:lvl5pPr>
            <a:lvl6pPr indent="958850" lvl="5" marL="38100" marR="38100" algn="ctr">
              <a:spcBef>
                <a:spcPts val="0"/>
              </a:spcBef>
              <a:spcAft>
                <a:spcPts val="0"/>
              </a:spcAft>
              <a:buSzPts val="1300"/>
              <a:buChar char="■"/>
              <a:defRPr/>
            </a:lvl6pPr>
            <a:lvl7pPr indent="1162050" lvl="6" marL="38100" marR="38100" algn="ctr">
              <a:spcBef>
                <a:spcPts val="0"/>
              </a:spcBef>
              <a:spcAft>
                <a:spcPts val="0"/>
              </a:spcAft>
              <a:buSzPts val="1300"/>
              <a:buChar char="●"/>
              <a:defRPr/>
            </a:lvl7pPr>
            <a:lvl8pPr indent="1377950" lvl="7" marL="38100" marR="38100" algn="ctr">
              <a:spcBef>
                <a:spcPts val="0"/>
              </a:spcBef>
              <a:spcAft>
                <a:spcPts val="0"/>
              </a:spcAft>
              <a:buSzPts val="1300"/>
              <a:buChar char="○"/>
              <a:defRPr/>
            </a:lvl8pPr>
            <a:lvl9pPr indent="1581150" lvl="8" marL="38100" marR="38100" algn="ctr">
              <a:spcBef>
                <a:spcPts val="0"/>
              </a:spcBef>
              <a:spcAft>
                <a:spcPts val="0"/>
              </a:spcAft>
              <a:buSzPts val="1300"/>
              <a:buChar char="■"/>
              <a:defRPr/>
            </a:lvl9pPr>
          </a:lstStyle>
          <a:p/>
        </p:txBody>
      </p:sp>
      <p:sp>
        <p:nvSpPr>
          <p:cNvPr id="66" name="Google Shape;66;p15"/>
          <p:cNvSpPr txBox="1"/>
          <p:nvPr>
            <p:ph idx="1" type="body"/>
          </p:nvPr>
        </p:nvSpPr>
        <p:spPr>
          <a:xfrm>
            <a:off x="685800" y="1485185"/>
            <a:ext cx="7772400" cy="3658500"/>
          </a:xfrm>
          <a:prstGeom prst="rect">
            <a:avLst/>
          </a:prstGeom>
          <a:noFill/>
          <a:ln>
            <a:noFill/>
          </a:ln>
        </p:spPr>
        <p:txBody>
          <a:bodyPr anchorCtr="0" anchor="t" bIns="83800" lIns="83800" spcFirstLastPara="1" rIns="83800" wrap="square" tIns="83800">
            <a:noAutofit/>
          </a:bodyPr>
          <a:lstStyle>
            <a:lvl1pPr indent="-311150" lvl="0" marL="457200">
              <a:spcBef>
                <a:spcPts val="700"/>
              </a:spcBef>
              <a:spcAft>
                <a:spcPts val="0"/>
              </a:spcAft>
              <a:buSzPts val="1300"/>
              <a:buChar char="•"/>
              <a:defRPr/>
            </a:lvl1pPr>
            <a:lvl2pPr indent="-311150" lvl="1" marL="914400">
              <a:spcBef>
                <a:spcPts val="600"/>
              </a:spcBef>
              <a:spcAft>
                <a:spcPts val="0"/>
              </a:spcAft>
              <a:buSzPts val="1300"/>
              <a:buFont typeface="Times New Roman"/>
              <a:buChar char="–"/>
              <a:defRPr/>
            </a:lvl2pPr>
            <a:lvl3pPr indent="-311150" lvl="2" marL="1371600">
              <a:spcBef>
                <a:spcPts val="500"/>
              </a:spcBef>
              <a:spcAft>
                <a:spcPts val="0"/>
              </a:spcAft>
              <a:buSzPts val="1300"/>
              <a:buChar char="•"/>
              <a:defRPr/>
            </a:lvl3pPr>
            <a:lvl4pPr indent="-311150" lvl="3" marL="1828800">
              <a:spcBef>
                <a:spcPts val="300"/>
              </a:spcBef>
              <a:spcAft>
                <a:spcPts val="0"/>
              </a:spcAft>
              <a:buSzPts val="1300"/>
              <a:buFont typeface="Times New Roman"/>
              <a:buChar char="–"/>
              <a:defRPr/>
            </a:lvl4pPr>
            <a:lvl5pPr indent="-311150" lvl="4" marL="2286000">
              <a:spcBef>
                <a:spcPts val="300"/>
              </a:spcBef>
              <a:spcAft>
                <a:spcPts val="0"/>
              </a:spcAft>
              <a:buSzPts val="1300"/>
              <a:buFont typeface="Times New Roman"/>
              <a:buChar char="»"/>
              <a:defRPr/>
            </a:lvl5pPr>
            <a:lvl6pPr indent="-311150" lvl="5" marL="2743200">
              <a:spcBef>
                <a:spcPts val="700"/>
              </a:spcBef>
              <a:spcAft>
                <a:spcPts val="0"/>
              </a:spcAft>
              <a:buSzPts val="1300"/>
              <a:buChar char="•"/>
              <a:defRPr/>
            </a:lvl6pPr>
            <a:lvl7pPr indent="-311150" lvl="6" marL="3200400">
              <a:spcBef>
                <a:spcPts val="700"/>
              </a:spcBef>
              <a:spcAft>
                <a:spcPts val="0"/>
              </a:spcAft>
              <a:buSzPts val="1300"/>
              <a:buChar char="•"/>
              <a:defRPr/>
            </a:lvl7pPr>
            <a:lvl8pPr indent="-311150" lvl="7" marL="3657600">
              <a:spcBef>
                <a:spcPts val="700"/>
              </a:spcBef>
              <a:spcAft>
                <a:spcPts val="0"/>
              </a:spcAft>
              <a:buSzPts val="1300"/>
              <a:buChar char="•"/>
              <a:defRPr/>
            </a:lvl8pPr>
            <a:lvl9pPr indent="-311150" lvl="8" marL="4114800">
              <a:spcBef>
                <a:spcPts val="700"/>
              </a:spcBef>
              <a:spcAft>
                <a:spcPts val="0"/>
              </a:spcAft>
              <a:buSzPts val="1300"/>
              <a:buChar char="•"/>
              <a:defRPr/>
            </a:lvl9pPr>
          </a:lstStyle>
          <a:p/>
        </p:txBody>
      </p:sp>
      <p:sp>
        <p:nvSpPr>
          <p:cNvPr id="67" name="Google Shape;67;p15"/>
          <p:cNvSpPr txBox="1"/>
          <p:nvPr>
            <p:ph idx="12" type="sldNum"/>
          </p:nvPr>
        </p:nvSpPr>
        <p:spPr>
          <a:xfrm>
            <a:off x="7377667" y="4685942"/>
            <a:ext cx="256500" cy="206400"/>
          </a:xfrm>
          <a:prstGeom prst="rect">
            <a:avLst/>
          </a:prstGeom>
          <a:noFill/>
          <a:ln>
            <a:noFill/>
          </a:ln>
        </p:spPr>
        <p:txBody>
          <a:bodyPr anchorCtr="0" anchor="t" bIns="83800" lIns="83800" spcFirstLastPara="1" rIns="83800" wrap="square" tIns="83800">
            <a:noAutofit/>
          </a:bodyPr>
          <a:lstStyle>
            <a:lvl1pPr indent="0" lvl="0" marL="0" marR="0" algn="ctr">
              <a:buNone/>
              <a:defRPr/>
            </a:lvl1pPr>
            <a:lvl2pPr indent="0" lvl="1" marL="0" marR="0" algn="ctr">
              <a:buNone/>
              <a:defRPr/>
            </a:lvl2pPr>
            <a:lvl3pPr indent="0" lvl="2" marL="0" marR="0" algn="ctr">
              <a:buNone/>
              <a:defRPr/>
            </a:lvl3pPr>
            <a:lvl4pPr indent="0" lvl="3" marL="0" marR="0" algn="ctr">
              <a:buNone/>
              <a:defRPr/>
            </a:lvl4pPr>
            <a:lvl5pPr indent="0" lvl="4" marL="0" marR="0" algn="ctr">
              <a:buNone/>
              <a:defRPr/>
            </a:lvl5pPr>
            <a:lvl6pPr indent="0" lvl="5" marL="0" marR="0" algn="ctr">
              <a:buNone/>
              <a:defRPr/>
            </a:lvl6pPr>
            <a:lvl7pPr indent="0" lvl="6" marL="0" marR="0" algn="ctr">
              <a:buNone/>
              <a:defRPr/>
            </a:lvl7pPr>
            <a:lvl8pPr indent="0" lvl="7" marL="0" marR="0" algn="ctr">
              <a:buNone/>
              <a:defRPr/>
            </a:lvl8pPr>
            <a:lvl9pPr indent="0" lvl="8" marL="0" marR="0" algn="ctr">
              <a:buNone/>
              <a:defRPr/>
            </a:lvl9pPr>
          </a:lstStyle>
          <a:p>
            <a:pPr indent="-82550" lvl="0" marL="0" rtl="0" algn="ctr">
              <a:spcBef>
                <a:spcPts val="0"/>
              </a:spcBef>
              <a:spcAft>
                <a:spcPts val="0"/>
              </a:spcAft>
              <a:buSzPts val="1300"/>
              <a:buChar char="●"/>
            </a:pPr>
            <a:r>
              <a:t/>
            </a:r>
            <a:endParaRPr/>
          </a:p>
          <a:p>
            <a:pPr indent="133350" lvl="1" marL="0" rtl="0" algn="ctr">
              <a:spcBef>
                <a:spcPts val="0"/>
              </a:spcBef>
              <a:spcAft>
                <a:spcPts val="0"/>
              </a:spcAft>
              <a:buSzPts val="1300"/>
              <a:buChar char="○"/>
            </a:pPr>
            <a:r>
              <a:t/>
            </a:r>
            <a:endParaRPr/>
          </a:p>
          <a:p>
            <a:pPr indent="336550" lvl="2" marL="0" rtl="0" algn="ctr">
              <a:spcBef>
                <a:spcPts val="0"/>
              </a:spcBef>
              <a:spcAft>
                <a:spcPts val="0"/>
              </a:spcAft>
              <a:buSzPts val="1300"/>
              <a:buChar char="■"/>
            </a:pPr>
            <a:r>
              <a:t/>
            </a:r>
            <a:endParaRPr/>
          </a:p>
          <a:p>
            <a:pPr indent="552450" lvl="3" marL="0" rtl="0" algn="ctr">
              <a:spcBef>
                <a:spcPts val="0"/>
              </a:spcBef>
              <a:spcAft>
                <a:spcPts val="0"/>
              </a:spcAft>
              <a:buSzPts val="1300"/>
              <a:buChar char="●"/>
            </a:pPr>
            <a:r>
              <a:t/>
            </a:r>
            <a:endParaRPr/>
          </a:p>
          <a:p>
            <a:pPr indent="755650" lvl="4" marL="0" rtl="0" algn="ctr">
              <a:spcBef>
                <a:spcPts val="0"/>
              </a:spcBef>
              <a:spcAft>
                <a:spcPts val="0"/>
              </a:spcAft>
              <a:buSzPts val="1300"/>
              <a:buChar char="○"/>
            </a:pPr>
            <a:r>
              <a:t/>
            </a:r>
            <a:endParaRPr/>
          </a:p>
          <a:p>
            <a:pPr indent="971550" lvl="5" marL="0" rtl="0" algn="ctr">
              <a:spcBef>
                <a:spcPts val="0"/>
              </a:spcBef>
              <a:spcAft>
                <a:spcPts val="0"/>
              </a:spcAft>
              <a:buSzPts val="1300"/>
              <a:buChar char="■"/>
            </a:pPr>
            <a:r>
              <a:t/>
            </a:r>
            <a:endParaRPr/>
          </a:p>
          <a:p>
            <a:pPr indent="1174750" lvl="6" marL="0" rtl="0" algn="ctr">
              <a:spcBef>
                <a:spcPts val="0"/>
              </a:spcBef>
              <a:spcAft>
                <a:spcPts val="0"/>
              </a:spcAft>
              <a:buSzPts val="1300"/>
              <a:buChar char="●"/>
            </a:pPr>
            <a:r>
              <a:t/>
            </a:r>
            <a:endParaRPr/>
          </a:p>
          <a:p>
            <a:pPr indent="1390650" lvl="7" marL="0" rtl="0" algn="ctr">
              <a:spcBef>
                <a:spcPts val="0"/>
              </a:spcBef>
              <a:spcAft>
                <a:spcPts val="0"/>
              </a:spcAft>
              <a:buSzPts val="1300"/>
              <a:buChar char="○"/>
            </a:pPr>
            <a:r>
              <a:t/>
            </a:r>
            <a:endParaRPr/>
          </a:p>
          <a:p>
            <a:pPr indent="1593850" lvl="8" marL="0" rtl="0" algn="ctr">
              <a:spcBef>
                <a:spcPts val="0"/>
              </a:spcBef>
              <a:spcAft>
                <a:spcPts val="0"/>
              </a:spcAft>
              <a:buSzPts val="1300"/>
              <a:buChar char="■"/>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spTree>
      <p:nvGrpSpPr>
        <p:cNvPr id="68" name="Shape 68"/>
        <p:cNvGrpSpPr/>
        <p:nvPr/>
      </p:nvGrpSpPr>
      <p:grpSpPr>
        <a:xfrm>
          <a:off x="0" y="0"/>
          <a:ext cx="0" cy="0"/>
          <a:chOff x="0" y="0"/>
          <a:chExt cx="0" cy="0"/>
        </a:xfrm>
      </p:grpSpPr>
      <p:pic>
        <p:nvPicPr>
          <p:cNvPr id="69" name="Google Shape;69;p16"/>
          <p:cNvPicPr preferRelativeResize="0"/>
          <p:nvPr/>
        </p:nvPicPr>
        <p:blipFill rotWithShape="1">
          <a:blip r:embed="rId2">
            <a:alphaModFix/>
          </a:blip>
          <a:srcRect b="0" l="0" r="0" t="0"/>
          <a:stretch/>
        </p:blipFill>
        <p:spPr>
          <a:xfrm>
            <a:off x="0" y="-2381"/>
            <a:ext cx="9144000" cy="5145900"/>
          </a:xfrm>
          <a:prstGeom prst="rect">
            <a:avLst/>
          </a:prstGeom>
          <a:noFill/>
          <a:ln>
            <a:noFill/>
          </a:ln>
        </p:spPr>
      </p:pic>
      <p:sp>
        <p:nvSpPr>
          <p:cNvPr id="70" name="Google Shape;70;p16"/>
          <p:cNvSpPr txBox="1"/>
          <p:nvPr>
            <p:ph type="title"/>
          </p:nvPr>
        </p:nvSpPr>
        <p:spPr>
          <a:xfrm>
            <a:off x="457200" y="205978"/>
            <a:ext cx="8229600" cy="994200"/>
          </a:xfrm>
          <a:prstGeom prst="rect">
            <a:avLst/>
          </a:prstGeom>
          <a:noFill/>
          <a:ln>
            <a:noFill/>
          </a:ln>
        </p:spPr>
        <p:txBody>
          <a:bodyPr anchorCtr="0" anchor="t" bIns="83800" lIns="83800" spcFirstLastPara="1" rIns="83800" wrap="square" tIns="83800">
            <a:noAutofit/>
          </a:bodyPr>
          <a:lstStyle>
            <a:lvl1pPr lvl="0" marL="0" marR="0">
              <a:spcBef>
                <a:spcPts val="0"/>
              </a:spcBef>
              <a:spcAft>
                <a:spcPts val="0"/>
              </a:spcAft>
              <a:buSzPts val="1300"/>
              <a:buChar char="●"/>
              <a:defRPr/>
            </a:lvl1pPr>
            <a:lvl2pPr lvl="1">
              <a:spcBef>
                <a:spcPts val="0"/>
              </a:spcBef>
              <a:spcAft>
                <a:spcPts val="0"/>
              </a:spcAft>
              <a:buSzPts val="1300"/>
              <a:buChar char="○"/>
              <a:defRPr/>
            </a:lvl2pPr>
            <a:lvl3pPr lvl="2">
              <a:spcBef>
                <a:spcPts val="0"/>
              </a:spcBef>
              <a:spcAft>
                <a:spcPts val="0"/>
              </a:spcAft>
              <a:buSzPts val="1300"/>
              <a:buChar char="■"/>
              <a:defRPr/>
            </a:lvl3pPr>
            <a:lvl4pPr lvl="3">
              <a:spcBef>
                <a:spcPts val="0"/>
              </a:spcBef>
              <a:spcAft>
                <a:spcPts val="0"/>
              </a:spcAft>
              <a:buSzPts val="1300"/>
              <a:buChar char="●"/>
              <a:defRPr/>
            </a:lvl4pPr>
            <a:lvl5pPr lvl="4">
              <a:spcBef>
                <a:spcPts val="0"/>
              </a:spcBef>
              <a:spcAft>
                <a:spcPts val="0"/>
              </a:spcAft>
              <a:buSzPts val="1300"/>
              <a:buChar char="○"/>
              <a:defRPr/>
            </a:lvl5pPr>
            <a:lvl6pPr lvl="5">
              <a:spcBef>
                <a:spcPts val="0"/>
              </a:spcBef>
              <a:spcAft>
                <a:spcPts val="0"/>
              </a:spcAft>
              <a:buSzPts val="1300"/>
              <a:buChar char="■"/>
              <a:defRPr/>
            </a:lvl6pPr>
            <a:lvl7pPr lvl="6">
              <a:spcBef>
                <a:spcPts val="0"/>
              </a:spcBef>
              <a:spcAft>
                <a:spcPts val="0"/>
              </a:spcAft>
              <a:buSzPts val="1300"/>
              <a:buChar char="●"/>
              <a:defRPr/>
            </a:lvl7pPr>
            <a:lvl8pPr lvl="7">
              <a:spcBef>
                <a:spcPts val="0"/>
              </a:spcBef>
              <a:spcAft>
                <a:spcPts val="0"/>
              </a:spcAft>
              <a:buSzPts val="1300"/>
              <a:buChar char="○"/>
              <a:defRPr/>
            </a:lvl8pPr>
            <a:lvl9pPr lvl="8">
              <a:spcBef>
                <a:spcPts val="0"/>
              </a:spcBef>
              <a:spcAft>
                <a:spcPts val="0"/>
              </a:spcAft>
              <a:buSzPts val="1300"/>
              <a:buChar char="■"/>
              <a:defRPr/>
            </a:lvl9pPr>
          </a:lstStyle>
          <a:p/>
        </p:txBody>
      </p:sp>
      <p:sp>
        <p:nvSpPr>
          <p:cNvPr id="71" name="Google Shape;71;p16"/>
          <p:cNvSpPr txBox="1"/>
          <p:nvPr>
            <p:ph idx="1" type="body"/>
          </p:nvPr>
        </p:nvSpPr>
        <p:spPr>
          <a:xfrm>
            <a:off x="457200" y="1200150"/>
            <a:ext cx="8229600" cy="3943200"/>
          </a:xfrm>
          <a:prstGeom prst="rect">
            <a:avLst/>
          </a:prstGeom>
          <a:noFill/>
          <a:ln>
            <a:noFill/>
          </a:ln>
        </p:spPr>
        <p:txBody>
          <a:bodyPr anchorCtr="0" anchor="t" bIns="83800" lIns="83800" spcFirstLastPara="1" rIns="83800" wrap="square" tIns="83800">
            <a:noAutofit/>
          </a:bodyPr>
          <a:lstStyle>
            <a:lvl1pPr indent="-311150" lvl="0" marL="457200" marR="0">
              <a:spcBef>
                <a:spcPts val="700"/>
              </a:spcBef>
              <a:spcAft>
                <a:spcPts val="0"/>
              </a:spcAft>
              <a:buSzPts val="1300"/>
              <a:buFont typeface="Arial"/>
              <a:buChar char="»"/>
              <a:defRPr/>
            </a:lvl1pPr>
            <a:lvl2pPr indent="-311150" lvl="1" marL="914400" marR="0">
              <a:spcBef>
                <a:spcPts val="600"/>
              </a:spcBef>
              <a:spcAft>
                <a:spcPts val="0"/>
              </a:spcAft>
              <a:buSzPts val="1300"/>
              <a:buFont typeface="Arial"/>
              <a:buChar char="–"/>
              <a:defRPr/>
            </a:lvl2pPr>
            <a:lvl3pPr indent="-311150" lvl="2" marL="1371600" marR="0">
              <a:spcBef>
                <a:spcPts val="500"/>
              </a:spcBef>
              <a:spcAft>
                <a:spcPts val="0"/>
              </a:spcAft>
              <a:buSzPts val="1300"/>
              <a:buChar char="•"/>
              <a:defRPr/>
            </a:lvl3pPr>
            <a:lvl4pPr indent="-311150" lvl="3" marL="1828800" marR="0">
              <a:spcBef>
                <a:spcPts val="300"/>
              </a:spcBef>
              <a:spcAft>
                <a:spcPts val="0"/>
              </a:spcAft>
              <a:buSzPts val="1300"/>
              <a:buFont typeface="Arial"/>
              <a:buChar char="–"/>
              <a:defRPr/>
            </a:lvl4pPr>
            <a:lvl5pPr indent="-311150" lvl="4" marL="2286000" marR="0">
              <a:spcBef>
                <a:spcPts val="300"/>
              </a:spcBef>
              <a:spcAft>
                <a:spcPts val="0"/>
              </a:spcAft>
              <a:buSzPts val="1300"/>
              <a:buFont typeface="Arial"/>
              <a:buChar char="»"/>
              <a:defRPr/>
            </a:lvl5pPr>
            <a:lvl6pPr indent="-311150" lvl="5" marL="2743200">
              <a:spcBef>
                <a:spcPts val="700"/>
              </a:spcBef>
              <a:spcAft>
                <a:spcPts val="0"/>
              </a:spcAft>
              <a:buSzPts val="1300"/>
              <a:buChar char="•"/>
              <a:defRPr/>
            </a:lvl6pPr>
            <a:lvl7pPr indent="-311150" lvl="6" marL="3200400">
              <a:spcBef>
                <a:spcPts val="700"/>
              </a:spcBef>
              <a:spcAft>
                <a:spcPts val="0"/>
              </a:spcAft>
              <a:buSzPts val="1300"/>
              <a:buChar char="•"/>
              <a:defRPr/>
            </a:lvl7pPr>
            <a:lvl8pPr indent="-311150" lvl="7" marL="3657600">
              <a:spcBef>
                <a:spcPts val="700"/>
              </a:spcBef>
              <a:spcAft>
                <a:spcPts val="0"/>
              </a:spcAft>
              <a:buSzPts val="1300"/>
              <a:buChar char="•"/>
              <a:defRPr/>
            </a:lvl8pPr>
            <a:lvl9pPr indent="-311150" lvl="8" marL="4114800">
              <a:spcBef>
                <a:spcPts val="700"/>
              </a:spcBef>
              <a:spcAft>
                <a:spcPts val="0"/>
              </a:spcAft>
              <a:buSzPts val="13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72" name="Shape 72"/>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 Blank">
  <p:cSld name="Default - Blank">
    <p:spTree>
      <p:nvGrpSpPr>
        <p:cNvPr id="73" name="Shape 73"/>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Bullets">
  <p:cSld name="Title &amp; Bullets">
    <p:spTree>
      <p:nvGrpSpPr>
        <p:cNvPr id="74" name="Shape 74"/>
        <p:cNvGrpSpPr/>
        <p:nvPr/>
      </p:nvGrpSpPr>
      <p:grpSpPr>
        <a:xfrm>
          <a:off x="0" y="0"/>
          <a:ext cx="0" cy="0"/>
          <a:chOff x="0" y="0"/>
          <a:chExt cx="0" cy="0"/>
        </a:xfrm>
      </p:grpSpPr>
      <p:sp>
        <p:nvSpPr>
          <p:cNvPr id="75" name="Google Shape;75;p19"/>
          <p:cNvSpPr txBox="1"/>
          <p:nvPr>
            <p:ph type="title"/>
          </p:nvPr>
        </p:nvSpPr>
        <p:spPr>
          <a:xfrm>
            <a:off x="685800" y="0"/>
            <a:ext cx="7772400" cy="1771200"/>
          </a:xfrm>
          <a:prstGeom prst="rect">
            <a:avLst/>
          </a:prstGeom>
          <a:noFill/>
          <a:ln>
            <a:noFill/>
          </a:ln>
        </p:spPr>
        <p:txBody>
          <a:bodyPr anchorCtr="0" anchor="ctr" bIns="83800" lIns="83800" spcFirstLastPara="1" rIns="83800" wrap="square" tIns="83800">
            <a:noAutofit/>
          </a:bodyPr>
          <a:lstStyle>
            <a:lvl1pPr indent="-57150" lvl="0" marL="0" marR="38100">
              <a:spcBef>
                <a:spcPts val="0"/>
              </a:spcBef>
              <a:spcAft>
                <a:spcPts val="0"/>
              </a:spcAft>
              <a:buSzPts val="1300"/>
              <a:buChar char="●"/>
              <a:defRPr/>
            </a:lvl1pPr>
            <a:lvl2pPr lvl="1">
              <a:spcBef>
                <a:spcPts val="0"/>
              </a:spcBef>
              <a:spcAft>
                <a:spcPts val="0"/>
              </a:spcAft>
              <a:buSzPts val="1300"/>
              <a:buChar char="○"/>
              <a:defRPr/>
            </a:lvl2pPr>
            <a:lvl3pPr lvl="2">
              <a:spcBef>
                <a:spcPts val="0"/>
              </a:spcBef>
              <a:spcAft>
                <a:spcPts val="0"/>
              </a:spcAft>
              <a:buSzPts val="1300"/>
              <a:buChar char="■"/>
              <a:defRPr/>
            </a:lvl3pPr>
            <a:lvl4pPr lvl="3">
              <a:spcBef>
                <a:spcPts val="0"/>
              </a:spcBef>
              <a:spcAft>
                <a:spcPts val="0"/>
              </a:spcAft>
              <a:buSzPts val="1300"/>
              <a:buChar char="●"/>
              <a:defRPr/>
            </a:lvl4pPr>
            <a:lvl5pPr lvl="4">
              <a:spcBef>
                <a:spcPts val="0"/>
              </a:spcBef>
              <a:spcAft>
                <a:spcPts val="0"/>
              </a:spcAft>
              <a:buSzPts val="1300"/>
              <a:buChar char="○"/>
              <a:defRPr/>
            </a:lvl5pPr>
            <a:lvl6pPr lvl="5">
              <a:spcBef>
                <a:spcPts val="0"/>
              </a:spcBef>
              <a:spcAft>
                <a:spcPts val="0"/>
              </a:spcAft>
              <a:buSzPts val="1300"/>
              <a:buChar char="■"/>
              <a:defRPr/>
            </a:lvl6pPr>
            <a:lvl7pPr lvl="6">
              <a:spcBef>
                <a:spcPts val="0"/>
              </a:spcBef>
              <a:spcAft>
                <a:spcPts val="0"/>
              </a:spcAft>
              <a:buSzPts val="1300"/>
              <a:buChar char="●"/>
              <a:defRPr/>
            </a:lvl7pPr>
            <a:lvl8pPr lvl="7">
              <a:spcBef>
                <a:spcPts val="0"/>
              </a:spcBef>
              <a:spcAft>
                <a:spcPts val="0"/>
              </a:spcAft>
              <a:buSzPts val="1300"/>
              <a:buChar char="○"/>
              <a:defRPr/>
            </a:lvl8pPr>
            <a:lvl9pPr lvl="8">
              <a:spcBef>
                <a:spcPts val="0"/>
              </a:spcBef>
              <a:spcAft>
                <a:spcPts val="0"/>
              </a:spcAft>
              <a:buSzPts val="1300"/>
              <a:buChar char="■"/>
              <a:defRPr/>
            </a:lvl9pPr>
          </a:lstStyle>
          <a:p/>
        </p:txBody>
      </p:sp>
      <p:sp>
        <p:nvSpPr>
          <p:cNvPr id="76" name="Google Shape;76;p19"/>
          <p:cNvSpPr txBox="1"/>
          <p:nvPr>
            <p:ph idx="1" type="body"/>
          </p:nvPr>
        </p:nvSpPr>
        <p:spPr>
          <a:xfrm>
            <a:off x="685800" y="1485185"/>
            <a:ext cx="7772400" cy="3658500"/>
          </a:xfrm>
          <a:prstGeom prst="rect">
            <a:avLst/>
          </a:prstGeom>
          <a:noFill/>
          <a:ln>
            <a:noFill/>
          </a:ln>
        </p:spPr>
        <p:txBody>
          <a:bodyPr anchorCtr="0" anchor="t" bIns="83800" lIns="83800" spcFirstLastPara="1" rIns="83800" wrap="square" tIns="83800">
            <a:noAutofit/>
          </a:bodyPr>
          <a:lstStyle>
            <a:lvl1pPr indent="-228600" lvl="0" marL="457200" marR="0">
              <a:spcBef>
                <a:spcPts val="0"/>
              </a:spcBef>
              <a:spcAft>
                <a:spcPts val="0"/>
              </a:spcAft>
              <a:buSzPts val="1300"/>
              <a:buFont typeface="Arial"/>
              <a:buNone/>
              <a:defRPr/>
            </a:lvl1pPr>
            <a:lvl2pPr indent="-311150" lvl="1" marL="914400" marR="0">
              <a:spcBef>
                <a:spcPts val="0"/>
              </a:spcBef>
              <a:spcAft>
                <a:spcPts val="0"/>
              </a:spcAft>
              <a:buSzPts val="1300"/>
              <a:buFont typeface="Arial"/>
              <a:buChar char="–"/>
              <a:defRPr/>
            </a:lvl2pPr>
            <a:lvl3pPr indent="-228600" lvl="2" marL="1371600" marR="0">
              <a:spcBef>
                <a:spcPts val="0"/>
              </a:spcBef>
              <a:spcAft>
                <a:spcPts val="0"/>
              </a:spcAft>
              <a:buSzPts val="1300"/>
              <a:buFont typeface="Arial"/>
              <a:buNone/>
              <a:defRPr/>
            </a:lvl3pPr>
            <a:lvl4pPr indent="-311150" lvl="3" marL="1828800" marR="0">
              <a:spcBef>
                <a:spcPts val="0"/>
              </a:spcBef>
              <a:spcAft>
                <a:spcPts val="0"/>
              </a:spcAft>
              <a:buSzPts val="1300"/>
              <a:buFont typeface="Arial"/>
              <a:buChar char="–"/>
              <a:defRPr/>
            </a:lvl4pPr>
            <a:lvl5pPr indent="-311150" lvl="4" marL="2286000" marR="0">
              <a:spcBef>
                <a:spcPts val="0"/>
              </a:spcBef>
              <a:spcAft>
                <a:spcPts val="0"/>
              </a:spcAft>
              <a:buSzPts val="1300"/>
              <a:buFont typeface="Arial"/>
              <a:buChar char="»"/>
              <a:defRPr/>
            </a:lvl5pPr>
            <a:lvl6pPr indent="-311150" lvl="5" marL="2743200">
              <a:spcBef>
                <a:spcPts val="700"/>
              </a:spcBef>
              <a:spcAft>
                <a:spcPts val="0"/>
              </a:spcAft>
              <a:buSzPts val="1300"/>
              <a:buChar char="•"/>
              <a:defRPr/>
            </a:lvl6pPr>
            <a:lvl7pPr indent="-311150" lvl="6" marL="3200400">
              <a:spcBef>
                <a:spcPts val="700"/>
              </a:spcBef>
              <a:spcAft>
                <a:spcPts val="0"/>
              </a:spcAft>
              <a:buSzPts val="1300"/>
              <a:buChar char="•"/>
              <a:defRPr/>
            </a:lvl7pPr>
            <a:lvl8pPr indent="-311150" lvl="7" marL="3657600">
              <a:spcBef>
                <a:spcPts val="700"/>
              </a:spcBef>
              <a:spcAft>
                <a:spcPts val="0"/>
              </a:spcAft>
              <a:buSzPts val="1300"/>
              <a:buChar char="•"/>
              <a:defRPr/>
            </a:lvl8pPr>
            <a:lvl9pPr indent="-311150" lvl="8" marL="4114800">
              <a:spcBef>
                <a:spcPts val="700"/>
              </a:spcBef>
              <a:spcAft>
                <a:spcPts val="0"/>
              </a:spcAft>
              <a:buSzPts val="1300"/>
              <a:buChar char="•"/>
              <a:defRPr/>
            </a:lvl9pPr>
          </a:lstStyle>
          <a:p/>
        </p:txBody>
      </p:sp>
      <p:sp>
        <p:nvSpPr>
          <p:cNvPr id="77" name="Google Shape;77;p19"/>
          <p:cNvSpPr txBox="1"/>
          <p:nvPr>
            <p:ph idx="12" type="sldNum"/>
          </p:nvPr>
        </p:nvSpPr>
        <p:spPr>
          <a:xfrm>
            <a:off x="7374493" y="4685941"/>
            <a:ext cx="262800" cy="386400"/>
          </a:xfrm>
          <a:prstGeom prst="rect">
            <a:avLst/>
          </a:prstGeom>
          <a:noFill/>
          <a:ln>
            <a:noFill/>
          </a:ln>
        </p:spPr>
        <p:txBody>
          <a:bodyPr anchorCtr="0" anchor="t" bIns="83800" lIns="83800" spcFirstLastPara="1" rIns="83800" wrap="square" tIns="83800">
            <a:noAutofit/>
          </a:bodyPr>
          <a:lstStyle>
            <a:lvl1pPr indent="0" lvl="0" marL="0" marR="0" algn="ctr">
              <a:buNone/>
              <a:defRPr/>
            </a:lvl1pPr>
            <a:lvl2pPr indent="0" lvl="1" marL="0" marR="0" algn="ctr">
              <a:buNone/>
              <a:defRPr/>
            </a:lvl2pPr>
            <a:lvl3pPr indent="0" lvl="2" marL="0" marR="0" algn="ctr">
              <a:buNone/>
              <a:defRPr/>
            </a:lvl3pPr>
            <a:lvl4pPr indent="0" lvl="3" marL="0" marR="0" algn="ctr">
              <a:buNone/>
              <a:defRPr/>
            </a:lvl4pPr>
            <a:lvl5pPr indent="0" lvl="4" marL="0" marR="0" algn="ctr">
              <a:buNone/>
              <a:defRPr/>
            </a:lvl5pPr>
            <a:lvl6pPr indent="0" lvl="5" marL="0" marR="0" algn="ctr">
              <a:buNone/>
              <a:defRPr/>
            </a:lvl6pPr>
            <a:lvl7pPr indent="0" lvl="6" marL="0" marR="0" algn="ctr">
              <a:buNone/>
              <a:defRPr/>
            </a:lvl7pPr>
            <a:lvl8pPr indent="0" lvl="7" marL="0" marR="0" algn="ctr">
              <a:buNone/>
              <a:defRPr/>
            </a:lvl8pPr>
            <a:lvl9pPr indent="0" lvl="8" marL="0" marR="0" algn="ctr">
              <a:buNone/>
              <a:defRPr/>
            </a:lvl9pPr>
          </a:lstStyle>
          <a:p>
            <a:pPr indent="-82550" lvl="0" marL="0" rtl="0" algn="ctr">
              <a:spcBef>
                <a:spcPts val="0"/>
              </a:spcBef>
              <a:spcAft>
                <a:spcPts val="0"/>
              </a:spcAft>
              <a:buSzPts val="1300"/>
              <a:buChar char="●"/>
            </a:pPr>
            <a:r>
              <a:t/>
            </a:r>
            <a:endParaRPr/>
          </a:p>
          <a:p>
            <a:pPr indent="133350" lvl="1" marL="0" rtl="0" algn="ctr">
              <a:spcBef>
                <a:spcPts val="0"/>
              </a:spcBef>
              <a:spcAft>
                <a:spcPts val="0"/>
              </a:spcAft>
              <a:buSzPts val="1300"/>
              <a:buChar char="○"/>
            </a:pPr>
            <a:r>
              <a:t/>
            </a:r>
            <a:endParaRPr/>
          </a:p>
          <a:p>
            <a:pPr indent="336550" lvl="2" marL="0" rtl="0" algn="ctr">
              <a:spcBef>
                <a:spcPts val="0"/>
              </a:spcBef>
              <a:spcAft>
                <a:spcPts val="0"/>
              </a:spcAft>
              <a:buSzPts val="1300"/>
              <a:buChar char="■"/>
            </a:pPr>
            <a:r>
              <a:t/>
            </a:r>
            <a:endParaRPr/>
          </a:p>
          <a:p>
            <a:pPr indent="552450" lvl="3" marL="0" rtl="0" algn="ctr">
              <a:spcBef>
                <a:spcPts val="0"/>
              </a:spcBef>
              <a:spcAft>
                <a:spcPts val="0"/>
              </a:spcAft>
              <a:buSzPts val="1300"/>
              <a:buChar char="●"/>
            </a:pPr>
            <a:r>
              <a:t/>
            </a:r>
            <a:endParaRPr/>
          </a:p>
          <a:p>
            <a:pPr indent="755650" lvl="4" marL="0" rtl="0" algn="ctr">
              <a:spcBef>
                <a:spcPts val="0"/>
              </a:spcBef>
              <a:spcAft>
                <a:spcPts val="0"/>
              </a:spcAft>
              <a:buSzPts val="1300"/>
              <a:buChar char="○"/>
            </a:pPr>
            <a:r>
              <a:t/>
            </a:r>
            <a:endParaRPr/>
          </a:p>
          <a:p>
            <a:pPr indent="971550" lvl="5" marL="0" rtl="0" algn="ctr">
              <a:spcBef>
                <a:spcPts val="0"/>
              </a:spcBef>
              <a:spcAft>
                <a:spcPts val="0"/>
              </a:spcAft>
              <a:buSzPts val="1300"/>
              <a:buChar char="■"/>
            </a:pPr>
            <a:r>
              <a:t/>
            </a:r>
            <a:endParaRPr/>
          </a:p>
          <a:p>
            <a:pPr indent="1174750" lvl="6" marL="0" rtl="0" algn="ctr">
              <a:spcBef>
                <a:spcPts val="0"/>
              </a:spcBef>
              <a:spcAft>
                <a:spcPts val="0"/>
              </a:spcAft>
              <a:buSzPts val="1300"/>
              <a:buChar char="●"/>
            </a:pPr>
            <a:r>
              <a:t/>
            </a:r>
            <a:endParaRPr/>
          </a:p>
          <a:p>
            <a:pPr indent="1390650" lvl="7" marL="0" rtl="0" algn="ctr">
              <a:spcBef>
                <a:spcPts val="0"/>
              </a:spcBef>
              <a:spcAft>
                <a:spcPts val="0"/>
              </a:spcAft>
              <a:buSzPts val="1300"/>
              <a:buChar char="○"/>
            </a:pPr>
            <a:r>
              <a:t/>
            </a:r>
            <a:endParaRPr/>
          </a:p>
          <a:p>
            <a:pPr indent="1593850" lvl="8" marL="0" rtl="0" algn="ctr">
              <a:spcBef>
                <a:spcPts val="0"/>
              </a:spcBef>
              <a:spcAft>
                <a:spcPts val="0"/>
              </a:spcAft>
              <a:buSzPts val="1300"/>
              <a:buChar char="■"/>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Bullets copy 2">
  <p:cSld name="Title &amp; Bullets copy 2">
    <p:spTree>
      <p:nvGrpSpPr>
        <p:cNvPr id="78" name="Shape 78"/>
        <p:cNvGrpSpPr/>
        <p:nvPr/>
      </p:nvGrpSpPr>
      <p:grpSpPr>
        <a:xfrm>
          <a:off x="0" y="0"/>
          <a:ext cx="0" cy="0"/>
          <a:chOff x="0" y="0"/>
          <a:chExt cx="0" cy="0"/>
        </a:xfrm>
      </p:grpSpPr>
      <p:sp>
        <p:nvSpPr>
          <p:cNvPr id="79" name="Google Shape;79;p20"/>
          <p:cNvSpPr txBox="1"/>
          <p:nvPr>
            <p:ph type="title"/>
          </p:nvPr>
        </p:nvSpPr>
        <p:spPr>
          <a:xfrm>
            <a:off x="685800" y="286107"/>
            <a:ext cx="7772400" cy="1199100"/>
          </a:xfrm>
          <a:prstGeom prst="rect">
            <a:avLst/>
          </a:prstGeom>
          <a:noFill/>
          <a:ln>
            <a:noFill/>
          </a:ln>
        </p:spPr>
        <p:txBody>
          <a:bodyPr anchorCtr="0" anchor="ctr" bIns="83800" lIns="83800" spcFirstLastPara="1" rIns="83800" wrap="square" tIns="83800">
            <a:noAutofit/>
          </a:bodyPr>
          <a:lstStyle>
            <a:lvl1pPr lvl="0" marL="38100" marR="38100" algn="ctr">
              <a:spcBef>
                <a:spcPts val="0"/>
              </a:spcBef>
              <a:spcAft>
                <a:spcPts val="0"/>
              </a:spcAft>
              <a:buSzPts val="1300"/>
              <a:buChar char="●"/>
              <a:defRPr/>
            </a:lvl1pPr>
            <a:lvl2pPr indent="120650" lvl="1" marL="38100" marR="38100" algn="ctr">
              <a:spcBef>
                <a:spcPts val="0"/>
              </a:spcBef>
              <a:spcAft>
                <a:spcPts val="0"/>
              </a:spcAft>
              <a:buSzPts val="1300"/>
              <a:buChar char="○"/>
              <a:defRPr/>
            </a:lvl2pPr>
            <a:lvl3pPr indent="323850" lvl="2" marL="38100" marR="38100" algn="ctr">
              <a:spcBef>
                <a:spcPts val="0"/>
              </a:spcBef>
              <a:spcAft>
                <a:spcPts val="0"/>
              </a:spcAft>
              <a:buSzPts val="1300"/>
              <a:buChar char="■"/>
              <a:defRPr/>
            </a:lvl3pPr>
            <a:lvl4pPr indent="539750" lvl="3" marL="38100" marR="38100" algn="ctr">
              <a:spcBef>
                <a:spcPts val="0"/>
              </a:spcBef>
              <a:spcAft>
                <a:spcPts val="0"/>
              </a:spcAft>
              <a:buSzPts val="1300"/>
              <a:buChar char="●"/>
              <a:defRPr/>
            </a:lvl4pPr>
            <a:lvl5pPr indent="742950" lvl="4" marL="38100" marR="38100" algn="ctr">
              <a:spcBef>
                <a:spcPts val="0"/>
              </a:spcBef>
              <a:spcAft>
                <a:spcPts val="0"/>
              </a:spcAft>
              <a:buSzPts val="1300"/>
              <a:buChar char="○"/>
              <a:defRPr/>
            </a:lvl5pPr>
            <a:lvl6pPr indent="958850" lvl="5" marL="38100" marR="38100" algn="ctr">
              <a:spcBef>
                <a:spcPts val="0"/>
              </a:spcBef>
              <a:spcAft>
                <a:spcPts val="0"/>
              </a:spcAft>
              <a:buSzPts val="1300"/>
              <a:buChar char="■"/>
              <a:defRPr/>
            </a:lvl6pPr>
            <a:lvl7pPr indent="1162050" lvl="6" marL="38100" marR="38100" algn="ctr">
              <a:spcBef>
                <a:spcPts val="0"/>
              </a:spcBef>
              <a:spcAft>
                <a:spcPts val="0"/>
              </a:spcAft>
              <a:buSzPts val="1300"/>
              <a:buChar char="●"/>
              <a:defRPr/>
            </a:lvl7pPr>
            <a:lvl8pPr indent="1377950" lvl="7" marL="38100" marR="38100" algn="ctr">
              <a:spcBef>
                <a:spcPts val="0"/>
              </a:spcBef>
              <a:spcAft>
                <a:spcPts val="0"/>
              </a:spcAft>
              <a:buSzPts val="1300"/>
              <a:buChar char="○"/>
              <a:defRPr/>
            </a:lvl8pPr>
            <a:lvl9pPr indent="1581150" lvl="8" marL="38100" marR="38100" algn="ctr">
              <a:spcBef>
                <a:spcPts val="0"/>
              </a:spcBef>
              <a:spcAft>
                <a:spcPts val="0"/>
              </a:spcAft>
              <a:buSzPts val="1300"/>
              <a:buChar char="■"/>
              <a:defRPr/>
            </a:lvl9pPr>
          </a:lstStyle>
          <a:p/>
        </p:txBody>
      </p:sp>
      <p:sp>
        <p:nvSpPr>
          <p:cNvPr id="80" name="Google Shape;80;p20"/>
          <p:cNvSpPr txBox="1"/>
          <p:nvPr>
            <p:ph idx="1" type="body"/>
          </p:nvPr>
        </p:nvSpPr>
        <p:spPr>
          <a:xfrm>
            <a:off x="685800" y="1485185"/>
            <a:ext cx="7772400" cy="3658500"/>
          </a:xfrm>
          <a:prstGeom prst="rect">
            <a:avLst/>
          </a:prstGeom>
          <a:noFill/>
          <a:ln>
            <a:noFill/>
          </a:ln>
        </p:spPr>
        <p:txBody>
          <a:bodyPr anchorCtr="0" anchor="t" bIns="83800" lIns="83800" spcFirstLastPara="1" rIns="83800" wrap="square" tIns="83800">
            <a:noAutofit/>
          </a:bodyPr>
          <a:lstStyle>
            <a:lvl1pPr indent="-311150" lvl="0" marL="457200">
              <a:spcBef>
                <a:spcPts val="700"/>
              </a:spcBef>
              <a:spcAft>
                <a:spcPts val="0"/>
              </a:spcAft>
              <a:buSzPts val="1300"/>
              <a:buChar char="•"/>
              <a:defRPr/>
            </a:lvl1pPr>
            <a:lvl2pPr indent="-311150" lvl="1" marL="914400">
              <a:spcBef>
                <a:spcPts val="600"/>
              </a:spcBef>
              <a:spcAft>
                <a:spcPts val="0"/>
              </a:spcAft>
              <a:buSzPts val="1300"/>
              <a:buChar char="–"/>
              <a:defRPr/>
            </a:lvl2pPr>
            <a:lvl3pPr indent="-311150" lvl="2" marL="1371600">
              <a:spcBef>
                <a:spcPts val="500"/>
              </a:spcBef>
              <a:spcAft>
                <a:spcPts val="0"/>
              </a:spcAft>
              <a:buSzPts val="1300"/>
              <a:buChar char="•"/>
              <a:defRPr/>
            </a:lvl3pPr>
            <a:lvl4pPr indent="-311150" lvl="3" marL="1828800">
              <a:spcBef>
                <a:spcPts val="300"/>
              </a:spcBef>
              <a:spcAft>
                <a:spcPts val="0"/>
              </a:spcAft>
              <a:buSzPts val="1300"/>
              <a:buChar char="–"/>
              <a:defRPr/>
            </a:lvl4pPr>
            <a:lvl5pPr indent="-311150" lvl="4" marL="2286000">
              <a:spcBef>
                <a:spcPts val="300"/>
              </a:spcBef>
              <a:spcAft>
                <a:spcPts val="0"/>
              </a:spcAft>
              <a:buSzPts val="1300"/>
              <a:buChar char="»"/>
              <a:defRPr/>
            </a:lvl5pPr>
            <a:lvl6pPr indent="-311150" lvl="5" marL="2743200">
              <a:spcBef>
                <a:spcPts val="700"/>
              </a:spcBef>
              <a:spcAft>
                <a:spcPts val="0"/>
              </a:spcAft>
              <a:buSzPts val="1300"/>
              <a:buChar char="•"/>
              <a:defRPr/>
            </a:lvl6pPr>
            <a:lvl7pPr indent="-311150" lvl="6" marL="3200400">
              <a:spcBef>
                <a:spcPts val="700"/>
              </a:spcBef>
              <a:spcAft>
                <a:spcPts val="0"/>
              </a:spcAft>
              <a:buSzPts val="1300"/>
              <a:buChar char="•"/>
              <a:defRPr/>
            </a:lvl7pPr>
            <a:lvl8pPr indent="-311150" lvl="7" marL="3657600">
              <a:spcBef>
                <a:spcPts val="700"/>
              </a:spcBef>
              <a:spcAft>
                <a:spcPts val="0"/>
              </a:spcAft>
              <a:buSzPts val="1300"/>
              <a:buChar char="•"/>
              <a:defRPr/>
            </a:lvl8pPr>
            <a:lvl9pPr indent="-311150" lvl="8" marL="4114800">
              <a:spcBef>
                <a:spcPts val="700"/>
              </a:spcBef>
              <a:spcAft>
                <a:spcPts val="0"/>
              </a:spcAft>
              <a:buSzPts val="1300"/>
              <a:buChar char="•"/>
              <a:defRPr/>
            </a:lvl9pPr>
          </a:lstStyle>
          <a:p/>
        </p:txBody>
      </p:sp>
      <p:sp>
        <p:nvSpPr>
          <p:cNvPr id="81" name="Google Shape;81;p20"/>
          <p:cNvSpPr txBox="1"/>
          <p:nvPr>
            <p:ph idx="12" type="sldNum"/>
          </p:nvPr>
        </p:nvSpPr>
        <p:spPr>
          <a:xfrm>
            <a:off x="7377667" y="4685942"/>
            <a:ext cx="256500" cy="206400"/>
          </a:xfrm>
          <a:prstGeom prst="rect">
            <a:avLst/>
          </a:prstGeom>
          <a:noFill/>
          <a:ln>
            <a:noFill/>
          </a:ln>
        </p:spPr>
        <p:txBody>
          <a:bodyPr anchorCtr="0" anchor="t" bIns="83800" lIns="83800" spcFirstLastPara="1" rIns="83800" wrap="square" tIns="83800">
            <a:noAutofit/>
          </a:bodyPr>
          <a:lstStyle>
            <a:lvl1pPr indent="0" lvl="0" marL="0" marR="0" algn="ctr">
              <a:buNone/>
              <a:defRPr/>
            </a:lvl1pPr>
            <a:lvl2pPr indent="0" lvl="1" marL="0" marR="0" algn="ctr">
              <a:buNone/>
              <a:defRPr/>
            </a:lvl2pPr>
            <a:lvl3pPr indent="0" lvl="2" marL="0" marR="0" algn="ctr">
              <a:buNone/>
              <a:defRPr/>
            </a:lvl3pPr>
            <a:lvl4pPr indent="0" lvl="3" marL="0" marR="0" algn="ctr">
              <a:buNone/>
              <a:defRPr/>
            </a:lvl4pPr>
            <a:lvl5pPr indent="0" lvl="4" marL="0" marR="0" algn="ctr">
              <a:buNone/>
              <a:defRPr/>
            </a:lvl5pPr>
            <a:lvl6pPr indent="0" lvl="5" marL="0" marR="0" algn="ctr">
              <a:buNone/>
              <a:defRPr/>
            </a:lvl6pPr>
            <a:lvl7pPr indent="0" lvl="6" marL="0" marR="0" algn="ctr">
              <a:buNone/>
              <a:defRPr/>
            </a:lvl7pPr>
            <a:lvl8pPr indent="0" lvl="7" marL="0" marR="0" algn="ctr">
              <a:buNone/>
              <a:defRPr/>
            </a:lvl8pPr>
            <a:lvl9pPr indent="0" lvl="8" marL="0" marR="0" algn="ctr">
              <a:buNone/>
              <a:defRPr/>
            </a:lvl9pPr>
          </a:lstStyle>
          <a:p>
            <a:pPr indent="-82550" lvl="0" marL="0" rtl="0" algn="ctr">
              <a:spcBef>
                <a:spcPts val="0"/>
              </a:spcBef>
              <a:spcAft>
                <a:spcPts val="0"/>
              </a:spcAft>
              <a:buSzPts val="1300"/>
              <a:buChar char="●"/>
            </a:pPr>
            <a:r>
              <a:t/>
            </a:r>
            <a:endParaRPr/>
          </a:p>
          <a:p>
            <a:pPr indent="133350" lvl="1" marL="0" rtl="0" algn="ctr">
              <a:spcBef>
                <a:spcPts val="0"/>
              </a:spcBef>
              <a:spcAft>
                <a:spcPts val="0"/>
              </a:spcAft>
              <a:buSzPts val="1300"/>
              <a:buChar char="○"/>
            </a:pPr>
            <a:r>
              <a:t/>
            </a:r>
            <a:endParaRPr/>
          </a:p>
          <a:p>
            <a:pPr indent="336550" lvl="2" marL="0" rtl="0" algn="ctr">
              <a:spcBef>
                <a:spcPts val="0"/>
              </a:spcBef>
              <a:spcAft>
                <a:spcPts val="0"/>
              </a:spcAft>
              <a:buSzPts val="1300"/>
              <a:buChar char="■"/>
            </a:pPr>
            <a:r>
              <a:t/>
            </a:r>
            <a:endParaRPr/>
          </a:p>
          <a:p>
            <a:pPr indent="552450" lvl="3" marL="0" rtl="0" algn="ctr">
              <a:spcBef>
                <a:spcPts val="0"/>
              </a:spcBef>
              <a:spcAft>
                <a:spcPts val="0"/>
              </a:spcAft>
              <a:buSzPts val="1300"/>
              <a:buChar char="●"/>
            </a:pPr>
            <a:r>
              <a:t/>
            </a:r>
            <a:endParaRPr/>
          </a:p>
          <a:p>
            <a:pPr indent="755650" lvl="4" marL="0" rtl="0" algn="ctr">
              <a:spcBef>
                <a:spcPts val="0"/>
              </a:spcBef>
              <a:spcAft>
                <a:spcPts val="0"/>
              </a:spcAft>
              <a:buSzPts val="1300"/>
              <a:buChar char="○"/>
            </a:pPr>
            <a:r>
              <a:t/>
            </a:r>
            <a:endParaRPr/>
          </a:p>
          <a:p>
            <a:pPr indent="971550" lvl="5" marL="0" rtl="0" algn="ctr">
              <a:spcBef>
                <a:spcPts val="0"/>
              </a:spcBef>
              <a:spcAft>
                <a:spcPts val="0"/>
              </a:spcAft>
              <a:buSzPts val="1300"/>
              <a:buChar char="■"/>
            </a:pPr>
            <a:r>
              <a:t/>
            </a:r>
            <a:endParaRPr/>
          </a:p>
          <a:p>
            <a:pPr indent="1174750" lvl="6" marL="0" rtl="0" algn="ctr">
              <a:spcBef>
                <a:spcPts val="0"/>
              </a:spcBef>
              <a:spcAft>
                <a:spcPts val="0"/>
              </a:spcAft>
              <a:buSzPts val="1300"/>
              <a:buChar char="●"/>
            </a:pPr>
            <a:r>
              <a:t/>
            </a:r>
            <a:endParaRPr/>
          </a:p>
          <a:p>
            <a:pPr indent="1390650" lvl="7" marL="0" rtl="0" algn="ctr">
              <a:spcBef>
                <a:spcPts val="0"/>
              </a:spcBef>
              <a:spcAft>
                <a:spcPts val="0"/>
              </a:spcAft>
              <a:buSzPts val="1300"/>
              <a:buChar char="○"/>
            </a:pPr>
            <a:r>
              <a:t/>
            </a:r>
            <a:endParaRPr/>
          </a:p>
          <a:p>
            <a:pPr indent="1593850" lvl="8" marL="0" rtl="0" algn="ctr">
              <a:spcBef>
                <a:spcPts val="0"/>
              </a:spcBef>
              <a:spcAft>
                <a:spcPts val="0"/>
              </a:spcAft>
              <a:buSzPts val="1300"/>
              <a:buChar char="■"/>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Bullets copy 27">
  <p:cSld name="Title &amp; Bullets copy 27">
    <p:spTree>
      <p:nvGrpSpPr>
        <p:cNvPr id="82" name="Shape 82"/>
        <p:cNvGrpSpPr/>
        <p:nvPr/>
      </p:nvGrpSpPr>
      <p:grpSpPr>
        <a:xfrm>
          <a:off x="0" y="0"/>
          <a:ext cx="0" cy="0"/>
          <a:chOff x="0" y="0"/>
          <a:chExt cx="0" cy="0"/>
        </a:xfrm>
      </p:grpSpPr>
      <p:sp>
        <p:nvSpPr>
          <p:cNvPr id="83" name="Google Shape;83;p21"/>
          <p:cNvSpPr txBox="1"/>
          <p:nvPr>
            <p:ph type="title"/>
          </p:nvPr>
        </p:nvSpPr>
        <p:spPr>
          <a:xfrm>
            <a:off x="685800" y="0"/>
            <a:ext cx="7772400" cy="1771200"/>
          </a:xfrm>
          <a:prstGeom prst="rect">
            <a:avLst/>
          </a:prstGeom>
          <a:noFill/>
          <a:ln>
            <a:noFill/>
          </a:ln>
        </p:spPr>
        <p:txBody>
          <a:bodyPr anchorCtr="0" anchor="ctr" bIns="83800" lIns="83800" spcFirstLastPara="1" rIns="83800" wrap="square" tIns="83800">
            <a:noAutofit/>
          </a:bodyPr>
          <a:lstStyle>
            <a:lvl1pPr lvl="0" marL="38100" marR="38100">
              <a:spcBef>
                <a:spcPts val="0"/>
              </a:spcBef>
              <a:spcAft>
                <a:spcPts val="0"/>
              </a:spcAft>
              <a:buSzPts val="1300"/>
              <a:buChar char="●"/>
              <a:defRPr/>
            </a:lvl1pPr>
            <a:lvl2pPr lvl="1">
              <a:spcBef>
                <a:spcPts val="0"/>
              </a:spcBef>
              <a:spcAft>
                <a:spcPts val="0"/>
              </a:spcAft>
              <a:buSzPts val="1300"/>
              <a:buChar char="○"/>
              <a:defRPr/>
            </a:lvl2pPr>
            <a:lvl3pPr lvl="2">
              <a:spcBef>
                <a:spcPts val="0"/>
              </a:spcBef>
              <a:spcAft>
                <a:spcPts val="0"/>
              </a:spcAft>
              <a:buSzPts val="1300"/>
              <a:buChar char="■"/>
              <a:defRPr/>
            </a:lvl3pPr>
            <a:lvl4pPr lvl="3">
              <a:spcBef>
                <a:spcPts val="0"/>
              </a:spcBef>
              <a:spcAft>
                <a:spcPts val="0"/>
              </a:spcAft>
              <a:buSzPts val="1300"/>
              <a:buChar char="●"/>
              <a:defRPr/>
            </a:lvl4pPr>
            <a:lvl5pPr lvl="4">
              <a:spcBef>
                <a:spcPts val="0"/>
              </a:spcBef>
              <a:spcAft>
                <a:spcPts val="0"/>
              </a:spcAft>
              <a:buSzPts val="1300"/>
              <a:buChar char="○"/>
              <a:defRPr/>
            </a:lvl5pPr>
            <a:lvl6pPr lvl="5">
              <a:spcBef>
                <a:spcPts val="0"/>
              </a:spcBef>
              <a:spcAft>
                <a:spcPts val="0"/>
              </a:spcAft>
              <a:buSzPts val="1300"/>
              <a:buChar char="■"/>
              <a:defRPr/>
            </a:lvl6pPr>
            <a:lvl7pPr lvl="6">
              <a:spcBef>
                <a:spcPts val="0"/>
              </a:spcBef>
              <a:spcAft>
                <a:spcPts val="0"/>
              </a:spcAft>
              <a:buSzPts val="1300"/>
              <a:buChar char="●"/>
              <a:defRPr/>
            </a:lvl7pPr>
            <a:lvl8pPr lvl="7">
              <a:spcBef>
                <a:spcPts val="0"/>
              </a:spcBef>
              <a:spcAft>
                <a:spcPts val="0"/>
              </a:spcAft>
              <a:buSzPts val="1300"/>
              <a:buChar char="○"/>
              <a:defRPr/>
            </a:lvl8pPr>
            <a:lvl9pPr lvl="8">
              <a:spcBef>
                <a:spcPts val="0"/>
              </a:spcBef>
              <a:spcAft>
                <a:spcPts val="0"/>
              </a:spcAft>
              <a:buSzPts val="1300"/>
              <a:buChar char="■"/>
              <a:defRPr/>
            </a:lvl9pPr>
          </a:lstStyle>
          <a:p/>
        </p:txBody>
      </p:sp>
      <p:sp>
        <p:nvSpPr>
          <p:cNvPr id="84" name="Google Shape;84;p21"/>
          <p:cNvSpPr txBox="1"/>
          <p:nvPr>
            <p:ph idx="1" type="body"/>
          </p:nvPr>
        </p:nvSpPr>
        <p:spPr>
          <a:xfrm>
            <a:off x="685800" y="1485185"/>
            <a:ext cx="7772400" cy="3658500"/>
          </a:xfrm>
          <a:prstGeom prst="rect">
            <a:avLst/>
          </a:prstGeom>
          <a:noFill/>
          <a:ln>
            <a:noFill/>
          </a:ln>
        </p:spPr>
        <p:txBody>
          <a:bodyPr anchorCtr="0" anchor="t" bIns="83800" lIns="83800" spcFirstLastPara="1" rIns="83800" wrap="square" tIns="83800">
            <a:noAutofit/>
          </a:bodyPr>
          <a:lstStyle>
            <a:lvl1pPr indent="-311150" lvl="0" marL="457200" marR="38100">
              <a:spcBef>
                <a:spcPts val="700"/>
              </a:spcBef>
              <a:spcAft>
                <a:spcPts val="0"/>
              </a:spcAft>
              <a:buSzPts val="1300"/>
              <a:buChar char="•"/>
              <a:defRPr/>
            </a:lvl1pPr>
            <a:lvl2pPr indent="-311150" lvl="1" marL="914400" marR="38100">
              <a:spcBef>
                <a:spcPts val="600"/>
              </a:spcBef>
              <a:spcAft>
                <a:spcPts val="0"/>
              </a:spcAft>
              <a:buSzPts val="1300"/>
              <a:buChar char="–"/>
              <a:defRPr/>
            </a:lvl2pPr>
            <a:lvl3pPr indent="-311150" lvl="2" marL="1371600" marR="38100">
              <a:spcBef>
                <a:spcPts val="500"/>
              </a:spcBef>
              <a:spcAft>
                <a:spcPts val="0"/>
              </a:spcAft>
              <a:buSzPts val="1300"/>
              <a:buChar char="•"/>
              <a:defRPr/>
            </a:lvl3pPr>
            <a:lvl4pPr indent="-311150" lvl="3" marL="1828800" marR="38100">
              <a:spcBef>
                <a:spcPts val="300"/>
              </a:spcBef>
              <a:spcAft>
                <a:spcPts val="0"/>
              </a:spcAft>
              <a:buSzPts val="1300"/>
              <a:buChar char="–"/>
              <a:defRPr/>
            </a:lvl4pPr>
            <a:lvl5pPr indent="-311150" lvl="4" marL="2286000" marR="38100">
              <a:spcBef>
                <a:spcPts val="300"/>
              </a:spcBef>
              <a:spcAft>
                <a:spcPts val="0"/>
              </a:spcAft>
              <a:buSzPts val="1300"/>
              <a:buChar char="»"/>
              <a:defRPr/>
            </a:lvl5pPr>
            <a:lvl6pPr indent="-311150" lvl="5" marL="2743200">
              <a:spcBef>
                <a:spcPts val="700"/>
              </a:spcBef>
              <a:spcAft>
                <a:spcPts val="0"/>
              </a:spcAft>
              <a:buSzPts val="1300"/>
              <a:buChar char="•"/>
              <a:defRPr/>
            </a:lvl6pPr>
            <a:lvl7pPr indent="-311150" lvl="6" marL="3200400">
              <a:spcBef>
                <a:spcPts val="700"/>
              </a:spcBef>
              <a:spcAft>
                <a:spcPts val="0"/>
              </a:spcAft>
              <a:buSzPts val="1300"/>
              <a:buChar char="•"/>
              <a:defRPr/>
            </a:lvl7pPr>
            <a:lvl8pPr indent="-311150" lvl="7" marL="3657600">
              <a:spcBef>
                <a:spcPts val="700"/>
              </a:spcBef>
              <a:spcAft>
                <a:spcPts val="0"/>
              </a:spcAft>
              <a:buSzPts val="1300"/>
              <a:buChar char="•"/>
              <a:defRPr/>
            </a:lvl8pPr>
            <a:lvl9pPr indent="-311150" lvl="8" marL="4114800">
              <a:spcBef>
                <a:spcPts val="700"/>
              </a:spcBef>
              <a:spcAft>
                <a:spcPts val="0"/>
              </a:spcAft>
              <a:buSzPts val="1300"/>
              <a:buChar char="•"/>
              <a:defRPr/>
            </a:lvl9pPr>
          </a:lstStyle>
          <a:p/>
        </p:txBody>
      </p:sp>
      <p:sp>
        <p:nvSpPr>
          <p:cNvPr id="85" name="Google Shape;85;p21"/>
          <p:cNvSpPr txBox="1"/>
          <p:nvPr>
            <p:ph idx="12" type="sldNum"/>
          </p:nvPr>
        </p:nvSpPr>
        <p:spPr>
          <a:xfrm>
            <a:off x="7390368" y="4685942"/>
            <a:ext cx="231000" cy="169200"/>
          </a:xfrm>
          <a:prstGeom prst="rect">
            <a:avLst/>
          </a:prstGeom>
          <a:noFill/>
          <a:ln>
            <a:noFill/>
          </a:ln>
        </p:spPr>
        <p:txBody>
          <a:bodyPr anchorCtr="0" anchor="t" bIns="83800" lIns="83800" spcFirstLastPara="1" rIns="83800" wrap="square" tIns="83800">
            <a:noAutofit/>
          </a:bodyPr>
          <a:lstStyle>
            <a:lvl1pPr indent="0" lvl="0" marL="0" marR="0" algn="ctr">
              <a:buNone/>
              <a:defRPr/>
            </a:lvl1pPr>
            <a:lvl2pPr indent="0" lvl="1" marL="0" marR="0" algn="ctr">
              <a:buNone/>
              <a:defRPr/>
            </a:lvl2pPr>
            <a:lvl3pPr indent="0" lvl="2" marL="0" marR="0" algn="ctr">
              <a:buNone/>
              <a:defRPr/>
            </a:lvl3pPr>
            <a:lvl4pPr indent="0" lvl="3" marL="0" marR="0" algn="ctr">
              <a:buNone/>
              <a:defRPr/>
            </a:lvl4pPr>
            <a:lvl5pPr indent="0" lvl="4" marL="0" marR="0" algn="ctr">
              <a:buNone/>
              <a:defRPr/>
            </a:lvl5pPr>
            <a:lvl6pPr indent="0" lvl="5" marL="0" marR="0" algn="ctr">
              <a:buNone/>
              <a:defRPr/>
            </a:lvl6pPr>
            <a:lvl7pPr indent="0" lvl="6" marL="0" marR="0" algn="ctr">
              <a:buNone/>
              <a:defRPr/>
            </a:lvl7pPr>
            <a:lvl8pPr indent="0" lvl="7" marL="0" marR="0" algn="ctr">
              <a:buNone/>
              <a:defRPr/>
            </a:lvl8pPr>
            <a:lvl9pPr indent="0" lvl="8" marL="0" marR="0" algn="ctr">
              <a:buNone/>
              <a:defRPr/>
            </a:lvl9pPr>
          </a:lstStyle>
          <a:p>
            <a:pPr indent="-82550" lvl="0" marL="0" rtl="0" algn="ctr">
              <a:spcBef>
                <a:spcPts val="0"/>
              </a:spcBef>
              <a:spcAft>
                <a:spcPts val="0"/>
              </a:spcAft>
              <a:buSzPts val="1300"/>
              <a:buChar char="●"/>
            </a:pPr>
            <a:r>
              <a:t/>
            </a:r>
            <a:endParaRPr/>
          </a:p>
          <a:p>
            <a:pPr indent="133350" lvl="1" marL="0" rtl="0" algn="ctr">
              <a:spcBef>
                <a:spcPts val="0"/>
              </a:spcBef>
              <a:spcAft>
                <a:spcPts val="0"/>
              </a:spcAft>
              <a:buSzPts val="1300"/>
              <a:buChar char="○"/>
            </a:pPr>
            <a:r>
              <a:t/>
            </a:r>
            <a:endParaRPr/>
          </a:p>
          <a:p>
            <a:pPr indent="336550" lvl="2" marL="0" rtl="0" algn="ctr">
              <a:spcBef>
                <a:spcPts val="0"/>
              </a:spcBef>
              <a:spcAft>
                <a:spcPts val="0"/>
              </a:spcAft>
              <a:buSzPts val="1300"/>
              <a:buChar char="■"/>
            </a:pPr>
            <a:r>
              <a:t/>
            </a:r>
            <a:endParaRPr/>
          </a:p>
          <a:p>
            <a:pPr indent="552450" lvl="3" marL="0" rtl="0" algn="ctr">
              <a:spcBef>
                <a:spcPts val="0"/>
              </a:spcBef>
              <a:spcAft>
                <a:spcPts val="0"/>
              </a:spcAft>
              <a:buSzPts val="1300"/>
              <a:buChar char="●"/>
            </a:pPr>
            <a:r>
              <a:t/>
            </a:r>
            <a:endParaRPr/>
          </a:p>
          <a:p>
            <a:pPr indent="755650" lvl="4" marL="0" rtl="0" algn="ctr">
              <a:spcBef>
                <a:spcPts val="0"/>
              </a:spcBef>
              <a:spcAft>
                <a:spcPts val="0"/>
              </a:spcAft>
              <a:buSzPts val="1300"/>
              <a:buChar char="○"/>
            </a:pPr>
            <a:r>
              <a:t/>
            </a:r>
            <a:endParaRPr/>
          </a:p>
          <a:p>
            <a:pPr indent="971550" lvl="5" marL="0" rtl="0" algn="ctr">
              <a:spcBef>
                <a:spcPts val="0"/>
              </a:spcBef>
              <a:spcAft>
                <a:spcPts val="0"/>
              </a:spcAft>
              <a:buSzPts val="1300"/>
              <a:buChar char="■"/>
            </a:pPr>
            <a:r>
              <a:t/>
            </a:r>
            <a:endParaRPr/>
          </a:p>
          <a:p>
            <a:pPr indent="1174750" lvl="6" marL="0" rtl="0" algn="ctr">
              <a:spcBef>
                <a:spcPts val="0"/>
              </a:spcBef>
              <a:spcAft>
                <a:spcPts val="0"/>
              </a:spcAft>
              <a:buSzPts val="1300"/>
              <a:buChar char="●"/>
            </a:pPr>
            <a:r>
              <a:t/>
            </a:r>
            <a:endParaRPr/>
          </a:p>
          <a:p>
            <a:pPr indent="1390650" lvl="7" marL="0" rtl="0" algn="ctr">
              <a:spcBef>
                <a:spcPts val="0"/>
              </a:spcBef>
              <a:spcAft>
                <a:spcPts val="0"/>
              </a:spcAft>
              <a:buSzPts val="1300"/>
              <a:buChar char="○"/>
            </a:pPr>
            <a:r>
              <a:t/>
            </a:r>
            <a:endParaRPr/>
          </a:p>
          <a:p>
            <a:pPr indent="1593850" lvl="8" marL="0" rtl="0" algn="ctr">
              <a:spcBef>
                <a:spcPts val="0"/>
              </a:spcBef>
              <a:spcAft>
                <a:spcPts val="0"/>
              </a:spcAft>
              <a:buSzPts val="1300"/>
              <a:buChar char="■"/>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Bullets copy 27">
  <p:cSld name="Title &amp; Bullets copy 27 2">
    <p:spTree>
      <p:nvGrpSpPr>
        <p:cNvPr id="86" name="Shape 86"/>
        <p:cNvGrpSpPr/>
        <p:nvPr/>
      </p:nvGrpSpPr>
      <p:grpSpPr>
        <a:xfrm>
          <a:off x="0" y="0"/>
          <a:ext cx="0" cy="0"/>
          <a:chOff x="0" y="0"/>
          <a:chExt cx="0" cy="0"/>
        </a:xfrm>
      </p:grpSpPr>
      <p:sp>
        <p:nvSpPr>
          <p:cNvPr id="87" name="Google Shape;87;p22"/>
          <p:cNvSpPr txBox="1"/>
          <p:nvPr>
            <p:ph type="title"/>
          </p:nvPr>
        </p:nvSpPr>
        <p:spPr>
          <a:xfrm>
            <a:off x="685800" y="0"/>
            <a:ext cx="7772400" cy="1771200"/>
          </a:xfrm>
          <a:prstGeom prst="rect">
            <a:avLst/>
          </a:prstGeom>
          <a:noFill/>
          <a:ln>
            <a:noFill/>
          </a:ln>
        </p:spPr>
        <p:txBody>
          <a:bodyPr anchorCtr="0" anchor="ctr" bIns="83800" lIns="83800" spcFirstLastPara="1" rIns="83800" wrap="square" tIns="83800">
            <a:noAutofit/>
          </a:bodyPr>
          <a:lstStyle>
            <a:lvl1pPr indent="-57150" lvl="0" marL="0" marR="38100" algn="l">
              <a:spcBef>
                <a:spcPts val="0"/>
              </a:spcBef>
              <a:spcAft>
                <a:spcPts val="0"/>
              </a:spcAft>
              <a:buSzPts val="1300"/>
              <a:buChar char="●"/>
              <a:defRPr/>
            </a:lvl1pPr>
            <a:lvl2pPr lvl="1">
              <a:spcBef>
                <a:spcPts val="0"/>
              </a:spcBef>
              <a:spcAft>
                <a:spcPts val="0"/>
              </a:spcAft>
              <a:buSzPts val="1300"/>
              <a:buChar char="○"/>
              <a:defRPr/>
            </a:lvl2pPr>
            <a:lvl3pPr lvl="2">
              <a:spcBef>
                <a:spcPts val="0"/>
              </a:spcBef>
              <a:spcAft>
                <a:spcPts val="0"/>
              </a:spcAft>
              <a:buSzPts val="1300"/>
              <a:buChar char="■"/>
              <a:defRPr/>
            </a:lvl3pPr>
            <a:lvl4pPr lvl="3">
              <a:spcBef>
                <a:spcPts val="0"/>
              </a:spcBef>
              <a:spcAft>
                <a:spcPts val="0"/>
              </a:spcAft>
              <a:buSzPts val="1300"/>
              <a:buChar char="●"/>
              <a:defRPr/>
            </a:lvl4pPr>
            <a:lvl5pPr lvl="4">
              <a:spcBef>
                <a:spcPts val="0"/>
              </a:spcBef>
              <a:spcAft>
                <a:spcPts val="0"/>
              </a:spcAft>
              <a:buSzPts val="1300"/>
              <a:buChar char="○"/>
              <a:defRPr/>
            </a:lvl5pPr>
            <a:lvl6pPr lvl="5">
              <a:spcBef>
                <a:spcPts val="0"/>
              </a:spcBef>
              <a:spcAft>
                <a:spcPts val="0"/>
              </a:spcAft>
              <a:buSzPts val="1300"/>
              <a:buChar char="■"/>
              <a:defRPr/>
            </a:lvl6pPr>
            <a:lvl7pPr lvl="6">
              <a:spcBef>
                <a:spcPts val="0"/>
              </a:spcBef>
              <a:spcAft>
                <a:spcPts val="0"/>
              </a:spcAft>
              <a:buSzPts val="1300"/>
              <a:buChar char="●"/>
              <a:defRPr/>
            </a:lvl7pPr>
            <a:lvl8pPr lvl="7">
              <a:spcBef>
                <a:spcPts val="0"/>
              </a:spcBef>
              <a:spcAft>
                <a:spcPts val="0"/>
              </a:spcAft>
              <a:buSzPts val="1300"/>
              <a:buChar char="○"/>
              <a:defRPr/>
            </a:lvl8pPr>
            <a:lvl9pPr lvl="8">
              <a:spcBef>
                <a:spcPts val="0"/>
              </a:spcBef>
              <a:spcAft>
                <a:spcPts val="0"/>
              </a:spcAft>
              <a:buSzPts val="1300"/>
              <a:buChar char="■"/>
              <a:defRPr/>
            </a:lvl9pPr>
          </a:lstStyle>
          <a:p/>
        </p:txBody>
      </p:sp>
      <p:sp>
        <p:nvSpPr>
          <p:cNvPr id="88" name="Google Shape;88;p22"/>
          <p:cNvSpPr txBox="1"/>
          <p:nvPr>
            <p:ph idx="1" type="body"/>
          </p:nvPr>
        </p:nvSpPr>
        <p:spPr>
          <a:xfrm>
            <a:off x="685800" y="1485185"/>
            <a:ext cx="7772400" cy="3658500"/>
          </a:xfrm>
          <a:prstGeom prst="rect">
            <a:avLst/>
          </a:prstGeom>
          <a:noFill/>
          <a:ln>
            <a:noFill/>
          </a:ln>
        </p:spPr>
        <p:txBody>
          <a:bodyPr anchorCtr="0" anchor="t" bIns="83800" lIns="83800" spcFirstLastPara="1" rIns="83800" wrap="square" tIns="83800">
            <a:noAutofit/>
          </a:bodyPr>
          <a:lstStyle>
            <a:lvl1pPr indent="-228600" lvl="0" marL="457200" marR="38100">
              <a:spcBef>
                <a:spcPts val="0"/>
              </a:spcBef>
              <a:spcAft>
                <a:spcPts val="0"/>
              </a:spcAft>
              <a:buSzPts val="1300"/>
              <a:buFont typeface="Arial"/>
              <a:buNone/>
              <a:defRPr/>
            </a:lvl1pPr>
            <a:lvl2pPr indent="-311150" lvl="1" marL="914400" marR="38100">
              <a:spcBef>
                <a:spcPts val="0"/>
              </a:spcBef>
              <a:spcAft>
                <a:spcPts val="0"/>
              </a:spcAft>
              <a:buSzPts val="1300"/>
              <a:buFont typeface="Arial"/>
              <a:buChar char="–"/>
              <a:defRPr/>
            </a:lvl2pPr>
            <a:lvl3pPr indent="-228600" lvl="2" marL="1371600" marR="38100">
              <a:spcBef>
                <a:spcPts val="0"/>
              </a:spcBef>
              <a:spcAft>
                <a:spcPts val="0"/>
              </a:spcAft>
              <a:buSzPts val="1300"/>
              <a:buFont typeface="Arial"/>
              <a:buNone/>
              <a:defRPr/>
            </a:lvl3pPr>
            <a:lvl4pPr indent="-311150" lvl="3" marL="1828800" marR="38100">
              <a:spcBef>
                <a:spcPts val="0"/>
              </a:spcBef>
              <a:spcAft>
                <a:spcPts val="0"/>
              </a:spcAft>
              <a:buSzPts val="1300"/>
              <a:buFont typeface="Arial"/>
              <a:buChar char="–"/>
              <a:defRPr/>
            </a:lvl4pPr>
            <a:lvl5pPr indent="-311150" lvl="4" marL="2286000" marR="38100">
              <a:spcBef>
                <a:spcPts val="0"/>
              </a:spcBef>
              <a:spcAft>
                <a:spcPts val="0"/>
              </a:spcAft>
              <a:buSzPts val="1300"/>
              <a:buFont typeface="Arial"/>
              <a:buChar char="»"/>
              <a:defRPr/>
            </a:lvl5pPr>
            <a:lvl6pPr indent="-311150" lvl="5" marL="2743200">
              <a:spcBef>
                <a:spcPts val="700"/>
              </a:spcBef>
              <a:spcAft>
                <a:spcPts val="0"/>
              </a:spcAft>
              <a:buSzPts val="1300"/>
              <a:buChar char="•"/>
              <a:defRPr/>
            </a:lvl6pPr>
            <a:lvl7pPr indent="-311150" lvl="6" marL="3200400">
              <a:spcBef>
                <a:spcPts val="700"/>
              </a:spcBef>
              <a:spcAft>
                <a:spcPts val="0"/>
              </a:spcAft>
              <a:buSzPts val="1300"/>
              <a:buChar char="•"/>
              <a:defRPr/>
            </a:lvl7pPr>
            <a:lvl8pPr indent="-311150" lvl="7" marL="3657600">
              <a:spcBef>
                <a:spcPts val="700"/>
              </a:spcBef>
              <a:spcAft>
                <a:spcPts val="0"/>
              </a:spcAft>
              <a:buSzPts val="1300"/>
              <a:buChar char="•"/>
              <a:defRPr/>
            </a:lvl8pPr>
            <a:lvl9pPr indent="-311150" lvl="8" marL="4114800">
              <a:spcBef>
                <a:spcPts val="700"/>
              </a:spcBef>
              <a:spcAft>
                <a:spcPts val="0"/>
              </a:spcAft>
              <a:buSzPts val="1300"/>
              <a:buChar char="•"/>
              <a:defRPr/>
            </a:lvl9pPr>
          </a:lstStyle>
          <a:p/>
        </p:txBody>
      </p:sp>
      <p:sp>
        <p:nvSpPr>
          <p:cNvPr id="89" name="Google Shape;89;p22"/>
          <p:cNvSpPr txBox="1"/>
          <p:nvPr>
            <p:ph idx="12" type="sldNum"/>
          </p:nvPr>
        </p:nvSpPr>
        <p:spPr>
          <a:xfrm>
            <a:off x="7385922" y="4685941"/>
            <a:ext cx="240000" cy="519900"/>
          </a:xfrm>
          <a:prstGeom prst="rect">
            <a:avLst/>
          </a:prstGeom>
          <a:noFill/>
          <a:ln>
            <a:noFill/>
          </a:ln>
        </p:spPr>
        <p:txBody>
          <a:bodyPr anchorCtr="0" anchor="t" bIns="83800" lIns="83800" spcFirstLastPara="1" rIns="83800" wrap="square" tIns="83800">
            <a:noAutofit/>
          </a:bodyPr>
          <a:lstStyle>
            <a:lvl1pPr indent="76200" lvl="0" marL="0" marR="0" algn="l">
              <a:buNone/>
              <a:defRPr/>
            </a:lvl1pPr>
            <a:lvl2pPr indent="76200" lvl="1" marL="0" marR="0" algn="l">
              <a:buNone/>
              <a:defRPr/>
            </a:lvl2pPr>
            <a:lvl3pPr indent="76200" lvl="2" marL="0" marR="0" algn="l">
              <a:buNone/>
              <a:defRPr/>
            </a:lvl3pPr>
            <a:lvl4pPr indent="76200" lvl="3" marL="0" marR="0" algn="l">
              <a:buNone/>
              <a:defRPr/>
            </a:lvl4pPr>
            <a:lvl5pPr indent="76200" lvl="4" marL="0" marR="0" algn="l">
              <a:buNone/>
              <a:defRPr/>
            </a:lvl5pPr>
            <a:lvl6pPr indent="76200" lvl="5" marL="0" marR="0" algn="l">
              <a:buNone/>
              <a:defRPr/>
            </a:lvl6pPr>
            <a:lvl7pPr indent="76200" lvl="6" marL="0" marR="0" algn="l">
              <a:buNone/>
              <a:defRPr/>
            </a:lvl7pPr>
            <a:lvl8pPr indent="76200" lvl="7" marL="0" marR="0" algn="l">
              <a:buNone/>
              <a:defRPr/>
            </a:lvl8pPr>
            <a:lvl9pPr indent="76200" lvl="8" marL="0" marR="0" algn="l">
              <a:buNone/>
              <a:defRPr/>
            </a:lvl9pPr>
          </a:lstStyle>
          <a:p>
            <a:pPr indent="-6350" lvl="0" marL="0" rtl="0" algn="l">
              <a:spcBef>
                <a:spcPts val="0"/>
              </a:spcBef>
              <a:spcAft>
                <a:spcPts val="0"/>
              </a:spcAft>
              <a:buClr>
                <a:srgbClr val="000000"/>
              </a:buClr>
              <a:buSzPts val="1300"/>
              <a:buFont typeface="Arial"/>
              <a:buChar char="●"/>
            </a:pPr>
            <a:r>
              <a:t/>
            </a:r>
            <a:endParaRPr/>
          </a:p>
          <a:p>
            <a:pPr indent="133350" lvl="1" marL="0" rtl="0" algn="ctr">
              <a:spcBef>
                <a:spcPts val="0"/>
              </a:spcBef>
              <a:spcAft>
                <a:spcPts val="0"/>
              </a:spcAft>
              <a:buSzPts val="1300"/>
              <a:buChar char="○"/>
            </a:pPr>
            <a:r>
              <a:t/>
            </a:r>
            <a:endParaRPr/>
          </a:p>
          <a:p>
            <a:pPr indent="336550" lvl="2" marL="0" rtl="0" algn="ctr">
              <a:spcBef>
                <a:spcPts val="0"/>
              </a:spcBef>
              <a:spcAft>
                <a:spcPts val="0"/>
              </a:spcAft>
              <a:buSzPts val="1300"/>
              <a:buChar char="■"/>
            </a:pPr>
            <a:r>
              <a:t/>
            </a:r>
            <a:endParaRPr/>
          </a:p>
          <a:p>
            <a:pPr indent="552450" lvl="3" marL="0" rtl="0" algn="ctr">
              <a:spcBef>
                <a:spcPts val="0"/>
              </a:spcBef>
              <a:spcAft>
                <a:spcPts val="0"/>
              </a:spcAft>
              <a:buSzPts val="1300"/>
              <a:buChar char="●"/>
            </a:pPr>
            <a:r>
              <a:t/>
            </a:r>
            <a:endParaRPr/>
          </a:p>
          <a:p>
            <a:pPr indent="755650" lvl="4" marL="0" rtl="0" algn="ctr">
              <a:spcBef>
                <a:spcPts val="0"/>
              </a:spcBef>
              <a:spcAft>
                <a:spcPts val="0"/>
              </a:spcAft>
              <a:buSzPts val="1300"/>
              <a:buChar char="○"/>
            </a:pPr>
            <a:r>
              <a:t/>
            </a:r>
            <a:endParaRPr/>
          </a:p>
          <a:p>
            <a:pPr indent="971550" lvl="5" marL="0" rtl="0" algn="ctr">
              <a:spcBef>
                <a:spcPts val="0"/>
              </a:spcBef>
              <a:spcAft>
                <a:spcPts val="0"/>
              </a:spcAft>
              <a:buSzPts val="1300"/>
              <a:buChar char="■"/>
            </a:pPr>
            <a:r>
              <a:t/>
            </a:r>
            <a:endParaRPr/>
          </a:p>
          <a:p>
            <a:pPr indent="1174750" lvl="6" marL="0" rtl="0" algn="ctr">
              <a:spcBef>
                <a:spcPts val="0"/>
              </a:spcBef>
              <a:spcAft>
                <a:spcPts val="0"/>
              </a:spcAft>
              <a:buSzPts val="1300"/>
              <a:buChar char="●"/>
            </a:pPr>
            <a:r>
              <a:t/>
            </a:r>
            <a:endParaRPr/>
          </a:p>
          <a:p>
            <a:pPr indent="1390650" lvl="7" marL="0" rtl="0" algn="ctr">
              <a:spcBef>
                <a:spcPts val="0"/>
              </a:spcBef>
              <a:spcAft>
                <a:spcPts val="0"/>
              </a:spcAft>
              <a:buSzPts val="1300"/>
              <a:buChar char="○"/>
            </a:pPr>
            <a:r>
              <a:t/>
            </a:r>
            <a:endParaRPr/>
          </a:p>
          <a:p>
            <a:pPr indent="1593850" lvl="8" marL="0" rtl="0" algn="ctr">
              <a:spcBef>
                <a:spcPts val="0"/>
              </a:spcBef>
              <a:spcAft>
                <a:spcPts val="0"/>
              </a:spcAft>
              <a:buSzPts val="1300"/>
              <a:buChar char="■"/>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Bullets">
  <p:cSld name="Title &amp; Bullets 2">
    <p:spTree>
      <p:nvGrpSpPr>
        <p:cNvPr id="90" name="Shape 90"/>
        <p:cNvGrpSpPr/>
        <p:nvPr/>
      </p:nvGrpSpPr>
      <p:grpSpPr>
        <a:xfrm>
          <a:off x="0" y="0"/>
          <a:ext cx="0" cy="0"/>
          <a:chOff x="0" y="0"/>
          <a:chExt cx="0" cy="0"/>
        </a:xfrm>
      </p:grpSpPr>
      <p:sp>
        <p:nvSpPr>
          <p:cNvPr id="91" name="Google Shape;91;p23"/>
          <p:cNvSpPr txBox="1"/>
          <p:nvPr>
            <p:ph type="title"/>
          </p:nvPr>
        </p:nvSpPr>
        <p:spPr>
          <a:xfrm>
            <a:off x="685800" y="0"/>
            <a:ext cx="7772400" cy="1771200"/>
          </a:xfrm>
          <a:prstGeom prst="rect">
            <a:avLst/>
          </a:prstGeom>
          <a:noFill/>
          <a:ln>
            <a:noFill/>
          </a:ln>
        </p:spPr>
        <p:txBody>
          <a:bodyPr anchorCtr="0" anchor="ctr" bIns="83800" lIns="83800" spcFirstLastPara="1" rIns="83800" wrap="square" tIns="83800">
            <a:noAutofit/>
          </a:bodyPr>
          <a:lstStyle>
            <a:lvl1pPr indent="-57150" lvl="0" marL="0" marR="38100">
              <a:spcBef>
                <a:spcPts val="0"/>
              </a:spcBef>
              <a:spcAft>
                <a:spcPts val="0"/>
              </a:spcAft>
              <a:buSzPts val="1300"/>
              <a:buChar char="●"/>
              <a:defRPr/>
            </a:lvl1pPr>
            <a:lvl2pPr lvl="1">
              <a:spcBef>
                <a:spcPts val="0"/>
              </a:spcBef>
              <a:spcAft>
                <a:spcPts val="0"/>
              </a:spcAft>
              <a:buSzPts val="1300"/>
              <a:buChar char="○"/>
              <a:defRPr/>
            </a:lvl2pPr>
            <a:lvl3pPr lvl="2">
              <a:spcBef>
                <a:spcPts val="0"/>
              </a:spcBef>
              <a:spcAft>
                <a:spcPts val="0"/>
              </a:spcAft>
              <a:buSzPts val="1300"/>
              <a:buChar char="■"/>
              <a:defRPr/>
            </a:lvl3pPr>
            <a:lvl4pPr lvl="3">
              <a:spcBef>
                <a:spcPts val="0"/>
              </a:spcBef>
              <a:spcAft>
                <a:spcPts val="0"/>
              </a:spcAft>
              <a:buSzPts val="1300"/>
              <a:buChar char="●"/>
              <a:defRPr/>
            </a:lvl4pPr>
            <a:lvl5pPr lvl="4">
              <a:spcBef>
                <a:spcPts val="0"/>
              </a:spcBef>
              <a:spcAft>
                <a:spcPts val="0"/>
              </a:spcAft>
              <a:buSzPts val="1300"/>
              <a:buChar char="○"/>
              <a:defRPr/>
            </a:lvl5pPr>
            <a:lvl6pPr lvl="5">
              <a:spcBef>
                <a:spcPts val="0"/>
              </a:spcBef>
              <a:spcAft>
                <a:spcPts val="0"/>
              </a:spcAft>
              <a:buSzPts val="1300"/>
              <a:buChar char="■"/>
              <a:defRPr/>
            </a:lvl6pPr>
            <a:lvl7pPr lvl="6">
              <a:spcBef>
                <a:spcPts val="0"/>
              </a:spcBef>
              <a:spcAft>
                <a:spcPts val="0"/>
              </a:spcAft>
              <a:buSzPts val="1300"/>
              <a:buChar char="●"/>
              <a:defRPr/>
            </a:lvl7pPr>
            <a:lvl8pPr lvl="7">
              <a:spcBef>
                <a:spcPts val="0"/>
              </a:spcBef>
              <a:spcAft>
                <a:spcPts val="0"/>
              </a:spcAft>
              <a:buSzPts val="1300"/>
              <a:buChar char="○"/>
              <a:defRPr/>
            </a:lvl8pPr>
            <a:lvl9pPr lvl="8">
              <a:spcBef>
                <a:spcPts val="0"/>
              </a:spcBef>
              <a:spcAft>
                <a:spcPts val="0"/>
              </a:spcAft>
              <a:buSzPts val="1300"/>
              <a:buChar char="■"/>
              <a:defRPr/>
            </a:lvl9pPr>
          </a:lstStyle>
          <a:p/>
        </p:txBody>
      </p:sp>
      <p:sp>
        <p:nvSpPr>
          <p:cNvPr id="92" name="Google Shape;92;p23"/>
          <p:cNvSpPr txBox="1"/>
          <p:nvPr>
            <p:ph idx="1" type="body"/>
          </p:nvPr>
        </p:nvSpPr>
        <p:spPr>
          <a:xfrm>
            <a:off x="685800" y="1485185"/>
            <a:ext cx="7772400" cy="3658500"/>
          </a:xfrm>
          <a:prstGeom prst="rect">
            <a:avLst/>
          </a:prstGeom>
          <a:noFill/>
          <a:ln>
            <a:noFill/>
          </a:ln>
        </p:spPr>
        <p:txBody>
          <a:bodyPr anchorCtr="0" anchor="t" bIns="83800" lIns="83800" spcFirstLastPara="1" rIns="83800" wrap="square" tIns="83800">
            <a:noAutofit/>
          </a:bodyPr>
          <a:lstStyle>
            <a:lvl1pPr indent="-228600" lvl="0" marL="457200" marR="0">
              <a:spcBef>
                <a:spcPts val="0"/>
              </a:spcBef>
              <a:spcAft>
                <a:spcPts val="0"/>
              </a:spcAft>
              <a:buSzPts val="1300"/>
              <a:buFont typeface="Arial"/>
              <a:buNone/>
              <a:defRPr/>
            </a:lvl1pPr>
            <a:lvl2pPr indent="-311150" lvl="1" marL="914400" marR="0">
              <a:spcBef>
                <a:spcPts val="0"/>
              </a:spcBef>
              <a:spcAft>
                <a:spcPts val="0"/>
              </a:spcAft>
              <a:buSzPts val="1300"/>
              <a:buFont typeface="Arial"/>
              <a:buChar char="–"/>
              <a:defRPr/>
            </a:lvl2pPr>
            <a:lvl3pPr indent="-228600" lvl="2" marL="1371600" marR="0">
              <a:spcBef>
                <a:spcPts val="0"/>
              </a:spcBef>
              <a:spcAft>
                <a:spcPts val="0"/>
              </a:spcAft>
              <a:buSzPts val="1300"/>
              <a:buFont typeface="Arial"/>
              <a:buNone/>
              <a:defRPr/>
            </a:lvl3pPr>
            <a:lvl4pPr indent="-311150" lvl="3" marL="1828800" marR="0">
              <a:spcBef>
                <a:spcPts val="0"/>
              </a:spcBef>
              <a:spcAft>
                <a:spcPts val="0"/>
              </a:spcAft>
              <a:buSzPts val="1300"/>
              <a:buFont typeface="Arial"/>
              <a:buChar char="–"/>
              <a:defRPr/>
            </a:lvl4pPr>
            <a:lvl5pPr indent="-311150" lvl="4" marL="2286000" marR="0">
              <a:spcBef>
                <a:spcPts val="0"/>
              </a:spcBef>
              <a:spcAft>
                <a:spcPts val="0"/>
              </a:spcAft>
              <a:buSzPts val="1300"/>
              <a:buFont typeface="Arial"/>
              <a:buChar char="»"/>
              <a:defRPr/>
            </a:lvl5pPr>
            <a:lvl6pPr indent="-311150" lvl="5" marL="2743200">
              <a:spcBef>
                <a:spcPts val="700"/>
              </a:spcBef>
              <a:spcAft>
                <a:spcPts val="0"/>
              </a:spcAft>
              <a:buSzPts val="1300"/>
              <a:buChar char="•"/>
              <a:defRPr/>
            </a:lvl6pPr>
            <a:lvl7pPr indent="-311150" lvl="6" marL="3200400">
              <a:spcBef>
                <a:spcPts val="700"/>
              </a:spcBef>
              <a:spcAft>
                <a:spcPts val="0"/>
              </a:spcAft>
              <a:buSzPts val="1300"/>
              <a:buChar char="•"/>
              <a:defRPr/>
            </a:lvl7pPr>
            <a:lvl8pPr indent="-311150" lvl="7" marL="3657600">
              <a:spcBef>
                <a:spcPts val="700"/>
              </a:spcBef>
              <a:spcAft>
                <a:spcPts val="0"/>
              </a:spcAft>
              <a:buSzPts val="1300"/>
              <a:buChar char="•"/>
              <a:defRPr/>
            </a:lvl8pPr>
            <a:lvl9pPr indent="-311150" lvl="8" marL="4114800">
              <a:spcBef>
                <a:spcPts val="700"/>
              </a:spcBef>
              <a:spcAft>
                <a:spcPts val="0"/>
              </a:spcAft>
              <a:buSzPts val="1300"/>
              <a:buChar char="•"/>
              <a:defRPr/>
            </a:lvl9pPr>
          </a:lstStyle>
          <a:p/>
        </p:txBody>
      </p:sp>
      <p:sp>
        <p:nvSpPr>
          <p:cNvPr id="93" name="Google Shape;93;p23"/>
          <p:cNvSpPr txBox="1"/>
          <p:nvPr>
            <p:ph idx="12" type="sldNum"/>
          </p:nvPr>
        </p:nvSpPr>
        <p:spPr>
          <a:xfrm>
            <a:off x="7374493" y="4685941"/>
            <a:ext cx="262800" cy="519900"/>
          </a:xfrm>
          <a:prstGeom prst="rect">
            <a:avLst/>
          </a:prstGeom>
          <a:noFill/>
          <a:ln>
            <a:noFill/>
          </a:ln>
        </p:spPr>
        <p:txBody>
          <a:bodyPr anchorCtr="0" anchor="t" bIns="83800" lIns="83800" spcFirstLastPara="1" rIns="83800" wrap="square" tIns="83800">
            <a:noAutofit/>
          </a:bodyPr>
          <a:lstStyle>
            <a:lvl1pPr indent="76200" lvl="0" marL="0" marR="0" algn="l">
              <a:buNone/>
              <a:defRPr/>
            </a:lvl1pPr>
            <a:lvl2pPr indent="76200" lvl="1" marL="0" marR="0" algn="l">
              <a:buNone/>
              <a:defRPr/>
            </a:lvl2pPr>
            <a:lvl3pPr indent="76200" lvl="2" marL="0" marR="0" algn="l">
              <a:buNone/>
              <a:defRPr/>
            </a:lvl3pPr>
            <a:lvl4pPr indent="76200" lvl="3" marL="0" marR="0" algn="l">
              <a:buNone/>
              <a:defRPr/>
            </a:lvl4pPr>
            <a:lvl5pPr indent="76200" lvl="4" marL="0" marR="0" algn="l">
              <a:buNone/>
              <a:defRPr/>
            </a:lvl5pPr>
            <a:lvl6pPr indent="76200" lvl="5" marL="0" marR="0" algn="l">
              <a:buNone/>
              <a:defRPr/>
            </a:lvl6pPr>
            <a:lvl7pPr indent="76200" lvl="6" marL="0" marR="0" algn="l">
              <a:buNone/>
              <a:defRPr/>
            </a:lvl7pPr>
            <a:lvl8pPr indent="76200" lvl="7" marL="0" marR="0" algn="l">
              <a:buNone/>
              <a:defRPr/>
            </a:lvl8pPr>
            <a:lvl9pPr indent="76200" lvl="8" marL="0" marR="0" algn="l">
              <a:buNone/>
              <a:defRPr/>
            </a:lvl9pPr>
          </a:lstStyle>
          <a:p>
            <a:pPr indent="-6350" lvl="0" marL="0" rtl="0" algn="l">
              <a:spcBef>
                <a:spcPts val="0"/>
              </a:spcBef>
              <a:spcAft>
                <a:spcPts val="0"/>
              </a:spcAft>
              <a:buClr>
                <a:srgbClr val="000000"/>
              </a:buClr>
              <a:buSzPts val="1300"/>
              <a:buFont typeface="Arial"/>
              <a:buChar char="●"/>
            </a:pPr>
            <a:r>
              <a:t/>
            </a:r>
            <a:endParaRPr/>
          </a:p>
          <a:p>
            <a:pPr indent="133350" lvl="1" marL="0" rtl="0" algn="ctr">
              <a:spcBef>
                <a:spcPts val="0"/>
              </a:spcBef>
              <a:spcAft>
                <a:spcPts val="0"/>
              </a:spcAft>
              <a:buSzPts val="1300"/>
              <a:buChar char="○"/>
            </a:pPr>
            <a:r>
              <a:t/>
            </a:r>
            <a:endParaRPr/>
          </a:p>
          <a:p>
            <a:pPr indent="336550" lvl="2" marL="0" rtl="0" algn="ctr">
              <a:spcBef>
                <a:spcPts val="0"/>
              </a:spcBef>
              <a:spcAft>
                <a:spcPts val="0"/>
              </a:spcAft>
              <a:buSzPts val="1300"/>
              <a:buChar char="■"/>
            </a:pPr>
            <a:r>
              <a:t/>
            </a:r>
            <a:endParaRPr/>
          </a:p>
          <a:p>
            <a:pPr indent="552450" lvl="3" marL="0" rtl="0" algn="ctr">
              <a:spcBef>
                <a:spcPts val="0"/>
              </a:spcBef>
              <a:spcAft>
                <a:spcPts val="0"/>
              </a:spcAft>
              <a:buSzPts val="1300"/>
              <a:buChar char="●"/>
            </a:pPr>
            <a:r>
              <a:t/>
            </a:r>
            <a:endParaRPr/>
          </a:p>
          <a:p>
            <a:pPr indent="755650" lvl="4" marL="0" rtl="0" algn="ctr">
              <a:spcBef>
                <a:spcPts val="0"/>
              </a:spcBef>
              <a:spcAft>
                <a:spcPts val="0"/>
              </a:spcAft>
              <a:buSzPts val="1300"/>
              <a:buChar char="○"/>
            </a:pPr>
            <a:r>
              <a:t/>
            </a:r>
            <a:endParaRPr/>
          </a:p>
          <a:p>
            <a:pPr indent="971550" lvl="5" marL="0" rtl="0" algn="ctr">
              <a:spcBef>
                <a:spcPts val="0"/>
              </a:spcBef>
              <a:spcAft>
                <a:spcPts val="0"/>
              </a:spcAft>
              <a:buSzPts val="1300"/>
              <a:buChar char="■"/>
            </a:pPr>
            <a:r>
              <a:t/>
            </a:r>
            <a:endParaRPr/>
          </a:p>
          <a:p>
            <a:pPr indent="1174750" lvl="6" marL="0" rtl="0" algn="ctr">
              <a:spcBef>
                <a:spcPts val="0"/>
              </a:spcBef>
              <a:spcAft>
                <a:spcPts val="0"/>
              </a:spcAft>
              <a:buSzPts val="1300"/>
              <a:buChar char="●"/>
            </a:pPr>
            <a:r>
              <a:t/>
            </a:r>
            <a:endParaRPr/>
          </a:p>
          <a:p>
            <a:pPr indent="1390650" lvl="7" marL="0" rtl="0" algn="ctr">
              <a:spcBef>
                <a:spcPts val="0"/>
              </a:spcBef>
              <a:spcAft>
                <a:spcPts val="0"/>
              </a:spcAft>
              <a:buSzPts val="1300"/>
              <a:buChar char="○"/>
            </a:pPr>
            <a:r>
              <a:t/>
            </a:r>
            <a:endParaRPr/>
          </a:p>
          <a:p>
            <a:pPr indent="1593850" lvl="8" marL="0" rtl="0" algn="ctr">
              <a:spcBef>
                <a:spcPts val="0"/>
              </a:spcBef>
              <a:spcAft>
                <a:spcPts val="0"/>
              </a:spcAft>
              <a:buSzPts val="1300"/>
              <a:buChar char="■"/>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Bullets">
  <p:cSld name="Title &amp; Bullets 3">
    <p:spTree>
      <p:nvGrpSpPr>
        <p:cNvPr id="94" name="Shape 94"/>
        <p:cNvGrpSpPr/>
        <p:nvPr/>
      </p:nvGrpSpPr>
      <p:grpSpPr>
        <a:xfrm>
          <a:off x="0" y="0"/>
          <a:ext cx="0" cy="0"/>
          <a:chOff x="0" y="0"/>
          <a:chExt cx="0" cy="0"/>
        </a:xfrm>
      </p:grpSpPr>
      <p:sp>
        <p:nvSpPr>
          <p:cNvPr id="95" name="Google Shape;95;p24"/>
          <p:cNvSpPr txBox="1"/>
          <p:nvPr>
            <p:ph type="title"/>
          </p:nvPr>
        </p:nvSpPr>
        <p:spPr>
          <a:xfrm>
            <a:off x="685800" y="0"/>
            <a:ext cx="7772400" cy="1771200"/>
          </a:xfrm>
          <a:prstGeom prst="rect">
            <a:avLst/>
          </a:prstGeom>
          <a:noFill/>
          <a:ln>
            <a:noFill/>
          </a:ln>
        </p:spPr>
        <p:txBody>
          <a:bodyPr anchorCtr="0" anchor="ctr" bIns="83800" lIns="83800" spcFirstLastPara="1" rIns="83800" wrap="square" tIns="83800">
            <a:noAutofit/>
          </a:bodyPr>
          <a:lstStyle>
            <a:lvl1pPr indent="-57150" lvl="0" marL="0" marR="38100">
              <a:spcBef>
                <a:spcPts val="0"/>
              </a:spcBef>
              <a:spcAft>
                <a:spcPts val="0"/>
              </a:spcAft>
              <a:buSzPts val="1300"/>
              <a:buChar char="●"/>
              <a:defRPr/>
            </a:lvl1pPr>
            <a:lvl2pPr lvl="1">
              <a:spcBef>
                <a:spcPts val="0"/>
              </a:spcBef>
              <a:spcAft>
                <a:spcPts val="0"/>
              </a:spcAft>
              <a:buSzPts val="1300"/>
              <a:buChar char="○"/>
              <a:defRPr/>
            </a:lvl2pPr>
            <a:lvl3pPr lvl="2">
              <a:spcBef>
                <a:spcPts val="0"/>
              </a:spcBef>
              <a:spcAft>
                <a:spcPts val="0"/>
              </a:spcAft>
              <a:buSzPts val="1300"/>
              <a:buChar char="■"/>
              <a:defRPr/>
            </a:lvl3pPr>
            <a:lvl4pPr lvl="3">
              <a:spcBef>
                <a:spcPts val="0"/>
              </a:spcBef>
              <a:spcAft>
                <a:spcPts val="0"/>
              </a:spcAft>
              <a:buSzPts val="1300"/>
              <a:buChar char="●"/>
              <a:defRPr/>
            </a:lvl4pPr>
            <a:lvl5pPr lvl="4">
              <a:spcBef>
                <a:spcPts val="0"/>
              </a:spcBef>
              <a:spcAft>
                <a:spcPts val="0"/>
              </a:spcAft>
              <a:buSzPts val="1300"/>
              <a:buChar char="○"/>
              <a:defRPr/>
            </a:lvl5pPr>
            <a:lvl6pPr lvl="5">
              <a:spcBef>
                <a:spcPts val="0"/>
              </a:spcBef>
              <a:spcAft>
                <a:spcPts val="0"/>
              </a:spcAft>
              <a:buSzPts val="1300"/>
              <a:buChar char="■"/>
              <a:defRPr/>
            </a:lvl6pPr>
            <a:lvl7pPr lvl="6">
              <a:spcBef>
                <a:spcPts val="0"/>
              </a:spcBef>
              <a:spcAft>
                <a:spcPts val="0"/>
              </a:spcAft>
              <a:buSzPts val="1300"/>
              <a:buChar char="●"/>
              <a:defRPr/>
            </a:lvl7pPr>
            <a:lvl8pPr lvl="7">
              <a:spcBef>
                <a:spcPts val="0"/>
              </a:spcBef>
              <a:spcAft>
                <a:spcPts val="0"/>
              </a:spcAft>
              <a:buSzPts val="1300"/>
              <a:buChar char="○"/>
              <a:defRPr/>
            </a:lvl8pPr>
            <a:lvl9pPr lvl="8">
              <a:spcBef>
                <a:spcPts val="0"/>
              </a:spcBef>
              <a:spcAft>
                <a:spcPts val="0"/>
              </a:spcAft>
              <a:buSzPts val="1300"/>
              <a:buChar char="■"/>
              <a:defRPr/>
            </a:lvl9pPr>
          </a:lstStyle>
          <a:p/>
        </p:txBody>
      </p:sp>
      <p:sp>
        <p:nvSpPr>
          <p:cNvPr id="96" name="Google Shape;96;p24"/>
          <p:cNvSpPr txBox="1"/>
          <p:nvPr>
            <p:ph idx="1" type="body"/>
          </p:nvPr>
        </p:nvSpPr>
        <p:spPr>
          <a:xfrm>
            <a:off x="685800" y="1485185"/>
            <a:ext cx="7772400" cy="3658500"/>
          </a:xfrm>
          <a:prstGeom prst="rect">
            <a:avLst/>
          </a:prstGeom>
          <a:noFill/>
          <a:ln>
            <a:noFill/>
          </a:ln>
        </p:spPr>
        <p:txBody>
          <a:bodyPr anchorCtr="0" anchor="t" bIns="83800" lIns="83800" spcFirstLastPara="1" rIns="83800" wrap="square" tIns="83800">
            <a:noAutofit/>
          </a:bodyPr>
          <a:lstStyle>
            <a:lvl1pPr indent="-228600" lvl="0" marL="457200" marR="0">
              <a:spcBef>
                <a:spcPts val="0"/>
              </a:spcBef>
              <a:spcAft>
                <a:spcPts val="0"/>
              </a:spcAft>
              <a:buSzPts val="1300"/>
              <a:buFont typeface="Arial"/>
              <a:buNone/>
              <a:defRPr/>
            </a:lvl1pPr>
            <a:lvl2pPr indent="-311150" lvl="1" marL="914400" marR="0">
              <a:spcBef>
                <a:spcPts val="0"/>
              </a:spcBef>
              <a:spcAft>
                <a:spcPts val="0"/>
              </a:spcAft>
              <a:buSzPts val="1300"/>
              <a:buFont typeface="Arial"/>
              <a:buChar char="–"/>
              <a:defRPr/>
            </a:lvl2pPr>
            <a:lvl3pPr indent="-228600" lvl="2" marL="1371600" marR="0">
              <a:spcBef>
                <a:spcPts val="0"/>
              </a:spcBef>
              <a:spcAft>
                <a:spcPts val="0"/>
              </a:spcAft>
              <a:buSzPts val="1300"/>
              <a:buFont typeface="Arial"/>
              <a:buNone/>
              <a:defRPr/>
            </a:lvl3pPr>
            <a:lvl4pPr indent="-311150" lvl="3" marL="1828800" marR="0">
              <a:spcBef>
                <a:spcPts val="0"/>
              </a:spcBef>
              <a:spcAft>
                <a:spcPts val="0"/>
              </a:spcAft>
              <a:buSzPts val="1300"/>
              <a:buFont typeface="Arial"/>
              <a:buChar char="–"/>
              <a:defRPr/>
            </a:lvl4pPr>
            <a:lvl5pPr indent="-311150" lvl="4" marL="2286000" marR="0">
              <a:spcBef>
                <a:spcPts val="0"/>
              </a:spcBef>
              <a:spcAft>
                <a:spcPts val="0"/>
              </a:spcAft>
              <a:buSzPts val="1300"/>
              <a:buFont typeface="Arial"/>
              <a:buChar char="»"/>
              <a:defRPr/>
            </a:lvl5pPr>
            <a:lvl6pPr indent="-311150" lvl="5" marL="2743200">
              <a:spcBef>
                <a:spcPts val="700"/>
              </a:spcBef>
              <a:spcAft>
                <a:spcPts val="0"/>
              </a:spcAft>
              <a:buSzPts val="1300"/>
              <a:buChar char="•"/>
              <a:defRPr/>
            </a:lvl6pPr>
            <a:lvl7pPr indent="-311150" lvl="6" marL="3200400">
              <a:spcBef>
                <a:spcPts val="700"/>
              </a:spcBef>
              <a:spcAft>
                <a:spcPts val="0"/>
              </a:spcAft>
              <a:buSzPts val="1300"/>
              <a:buChar char="•"/>
              <a:defRPr/>
            </a:lvl7pPr>
            <a:lvl8pPr indent="-311150" lvl="7" marL="3657600">
              <a:spcBef>
                <a:spcPts val="700"/>
              </a:spcBef>
              <a:spcAft>
                <a:spcPts val="0"/>
              </a:spcAft>
              <a:buSzPts val="1300"/>
              <a:buChar char="•"/>
              <a:defRPr/>
            </a:lvl8pPr>
            <a:lvl9pPr indent="-311150" lvl="8" marL="4114800">
              <a:spcBef>
                <a:spcPts val="700"/>
              </a:spcBef>
              <a:spcAft>
                <a:spcPts val="0"/>
              </a:spcAft>
              <a:buSzPts val="1300"/>
              <a:buChar char="•"/>
              <a:defRPr/>
            </a:lvl9pPr>
          </a:lstStyle>
          <a:p/>
        </p:txBody>
      </p:sp>
      <p:sp>
        <p:nvSpPr>
          <p:cNvPr id="97" name="Google Shape;97;p24"/>
          <p:cNvSpPr txBox="1"/>
          <p:nvPr>
            <p:ph idx="12" type="sldNum"/>
          </p:nvPr>
        </p:nvSpPr>
        <p:spPr>
          <a:xfrm>
            <a:off x="7374493" y="4685941"/>
            <a:ext cx="262800" cy="519900"/>
          </a:xfrm>
          <a:prstGeom prst="rect">
            <a:avLst/>
          </a:prstGeom>
          <a:noFill/>
          <a:ln>
            <a:noFill/>
          </a:ln>
        </p:spPr>
        <p:txBody>
          <a:bodyPr anchorCtr="0" anchor="t" bIns="83800" lIns="83800" spcFirstLastPara="1" rIns="83800" wrap="square" tIns="83800">
            <a:noAutofit/>
          </a:bodyPr>
          <a:lstStyle>
            <a:lvl1pPr indent="76200" lvl="0" marL="0" marR="0" algn="l">
              <a:buNone/>
              <a:defRPr/>
            </a:lvl1pPr>
            <a:lvl2pPr indent="76200" lvl="1" marL="0" marR="0" algn="l">
              <a:buNone/>
              <a:defRPr/>
            </a:lvl2pPr>
            <a:lvl3pPr indent="76200" lvl="2" marL="0" marR="0" algn="l">
              <a:buNone/>
              <a:defRPr/>
            </a:lvl3pPr>
            <a:lvl4pPr indent="76200" lvl="3" marL="0" marR="0" algn="l">
              <a:buNone/>
              <a:defRPr/>
            </a:lvl4pPr>
            <a:lvl5pPr indent="76200" lvl="4" marL="0" marR="0" algn="l">
              <a:buNone/>
              <a:defRPr/>
            </a:lvl5pPr>
            <a:lvl6pPr indent="76200" lvl="5" marL="0" marR="0" algn="l">
              <a:buNone/>
              <a:defRPr/>
            </a:lvl6pPr>
            <a:lvl7pPr indent="76200" lvl="6" marL="0" marR="0" algn="l">
              <a:buNone/>
              <a:defRPr/>
            </a:lvl7pPr>
            <a:lvl8pPr indent="76200" lvl="7" marL="0" marR="0" algn="l">
              <a:buNone/>
              <a:defRPr/>
            </a:lvl8pPr>
            <a:lvl9pPr indent="76200" lvl="8" marL="0" marR="0" algn="l">
              <a:buNone/>
              <a:defRPr/>
            </a:lvl9pPr>
          </a:lstStyle>
          <a:p>
            <a:pPr indent="-6350" lvl="0" marL="0" rtl="0" algn="l">
              <a:spcBef>
                <a:spcPts val="0"/>
              </a:spcBef>
              <a:spcAft>
                <a:spcPts val="0"/>
              </a:spcAft>
              <a:buClr>
                <a:srgbClr val="000000"/>
              </a:buClr>
              <a:buSzPts val="1300"/>
              <a:buFont typeface="Arial"/>
              <a:buChar char="●"/>
            </a:pPr>
            <a:r>
              <a:t/>
            </a:r>
            <a:endParaRPr/>
          </a:p>
          <a:p>
            <a:pPr indent="133350" lvl="1" marL="0" rtl="0" algn="ctr">
              <a:spcBef>
                <a:spcPts val="0"/>
              </a:spcBef>
              <a:spcAft>
                <a:spcPts val="0"/>
              </a:spcAft>
              <a:buSzPts val="1300"/>
              <a:buChar char="○"/>
            </a:pPr>
            <a:r>
              <a:t/>
            </a:r>
            <a:endParaRPr/>
          </a:p>
          <a:p>
            <a:pPr indent="336550" lvl="2" marL="0" rtl="0" algn="ctr">
              <a:spcBef>
                <a:spcPts val="0"/>
              </a:spcBef>
              <a:spcAft>
                <a:spcPts val="0"/>
              </a:spcAft>
              <a:buSzPts val="1300"/>
              <a:buChar char="■"/>
            </a:pPr>
            <a:r>
              <a:t/>
            </a:r>
            <a:endParaRPr/>
          </a:p>
          <a:p>
            <a:pPr indent="552450" lvl="3" marL="0" rtl="0" algn="ctr">
              <a:spcBef>
                <a:spcPts val="0"/>
              </a:spcBef>
              <a:spcAft>
                <a:spcPts val="0"/>
              </a:spcAft>
              <a:buSzPts val="1300"/>
              <a:buChar char="●"/>
            </a:pPr>
            <a:r>
              <a:t/>
            </a:r>
            <a:endParaRPr/>
          </a:p>
          <a:p>
            <a:pPr indent="755650" lvl="4" marL="0" rtl="0" algn="ctr">
              <a:spcBef>
                <a:spcPts val="0"/>
              </a:spcBef>
              <a:spcAft>
                <a:spcPts val="0"/>
              </a:spcAft>
              <a:buSzPts val="1300"/>
              <a:buChar char="○"/>
            </a:pPr>
            <a:r>
              <a:t/>
            </a:r>
            <a:endParaRPr/>
          </a:p>
          <a:p>
            <a:pPr indent="971550" lvl="5" marL="0" rtl="0" algn="ctr">
              <a:spcBef>
                <a:spcPts val="0"/>
              </a:spcBef>
              <a:spcAft>
                <a:spcPts val="0"/>
              </a:spcAft>
              <a:buSzPts val="1300"/>
              <a:buChar char="■"/>
            </a:pPr>
            <a:r>
              <a:t/>
            </a:r>
            <a:endParaRPr/>
          </a:p>
          <a:p>
            <a:pPr indent="1174750" lvl="6" marL="0" rtl="0" algn="ctr">
              <a:spcBef>
                <a:spcPts val="0"/>
              </a:spcBef>
              <a:spcAft>
                <a:spcPts val="0"/>
              </a:spcAft>
              <a:buSzPts val="1300"/>
              <a:buChar char="●"/>
            </a:pPr>
            <a:r>
              <a:t/>
            </a:r>
            <a:endParaRPr/>
          </a:p>
          <a:p>
            <a:pPr indent="1390650" lvl="7" marL="0" rtl="0" algn="ctr">
              <a:spcBef>
                <a:spcPts val="0"/>
              </a:spcBef>
              <a:spcAft>
                <a:spcPts val="0"/>
              </a:spcAft>
              <a:buSzPts val="1300"/>
              <a:buChar char="○"/>
            </a:pPr>
            <a:r>
              <a:t/>
            </a:r>
            <a:endParaRPr/>
          </a:p>
          <a:p>
            <a:pPr indent="1593850" lvl="8" marL="0" rtl="0" algn="ctr">
              <a:spcBef>
                <a:spcPts val="0"/>
              </a:spcBef>
              <a:spcAft>
                <a:spcPts val="0"/>
              </a:spcAft>
              <a:buSzPts val="1300"/>
              <a:buChar char="■"/>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Bullets copy 27">
  <p:cSld name="Title &amp; Bullets copy 27 3">
    <p:spTree>
      <p:nvGrpSpPr>
        <p:cNvPr id="98" name="Shape 98"/>
        <p:cNvGrpSpPr/>
        <p:nvPr/>
      </p:nvGrpSpPr>
      <p:grpSpPr>
        <a:xfrm>
          <a:off x="0" y="0"/>
          <a:ext cx="0" cy="0"/>
          <a:chOff x="0" y="0"/>
          <a:chExt cx="0" cy="0"/>
        </a:xfrm>
      </p:grpSpPr>
      <p:sp>
        <p:nvSpPr>
          <p:cNvPr id="99" name="Google Shape;99;p25"/>
          <p:cNvSpPr txBox="1"/>
          <p:nvPr>
            <p:ph type="title"/>
          </p:nvPr>
        </p:nvSpPr>
        <p:spPr>
          <a:xfrm>
            <a:off x="685800" y="0"/>
            <a:ext cx="7772400" cy="1771200"/>
          </a:xfrm>
          <a:prstGeom prst="rect">
            <a:avLst/>
          </a:prstGeom>
          <a:noFill/>
          <a:ln>
            <a:noFill/>
          </a:ln>
        </p:spPr>
        <p:txBody>
          <a:bodyPr anchorCtr="0" anchor="ctr" bIns="83800" lIns="83800" spcFirstLastPara="1" rIns="83800" wrap="square" tIns="83800">
            <a:noAutofit/>
          </a:bodyPr>
          <a:lstStyle>
            <a:lvl1pPr indent="-57150" lvl="0" marL="0" marR="38100" algn="l">
              <a:spcBef>
                <a:spcPts val="0"/>
              </a:spcBef>
              <a:spcAft>
                <a:spcPts val="0"/>
              </a:spcAft>
              <a:buSzPts val="1300"/>
              <a:buChar char="●"/>
              <a:defRPr/>
            </a:lvl1pPr>
            <a:lvl2pPr lvl="1">
              <a:spcBef>
                <a:spcPts val="0"/>
              </a:spcBef>
              <a:spcAft>
                <a:spcPts val="0"/>
              </a:spcAft>
              <a:buSzPts val="1300"/>
              <a:buChar char="○"/>
              <a:defRPr/>
            </a:lvl2pPr>
            <a:lvl3pPr lvl="2">
              <a:spcBef>
                <a:spcPts val="0"/>
              </a:spcBef>
              <a:spcAft>
                <a:spcPts val="0"/>
              </a:spcAft>
              <a:buSzPts val="1300"/>
              <a:buChar char="■"/>
              <a:defRPr/>
            </a:lvl3pPr>
            <a:lvl4pPr lvl="3">
              <a:spcBef>
                <a:spcPts val="0"/>
              </a:spcBef>
              <a:spcAft>
                <a:spcPts val="0"/>
              </a:spcAft>
              <a:buSzPts val="1300"/>
              <a:buChar char="●"/>
              <a:defRPr/>
            </a:lvl4pPr>
            <a:lvl5pPr lvl="4">
              <a:spcBef>
                <a:spcPts val="0"/>
              </a:spcBef>
              <a:spcAft>
                <a:spcPts val="0"/>
              </a:spcAft>
              <a:buSzPts val="1300"/>
              <a:buChar char="○"/>
              <a:defRPr/>
            </a:lvl5pPr>
            <a:lvl6pPr lvl="5">
              <a:spcBef>
                <a:spcPts val="0"/>
              </a:spcBef>
              <a:spcAft>
                <a:spcPts val="0"/>
              </a:spcAft>
              <a:buSzPts val="1300"/>
              <a:buChar char="■"/>
              <a:defRPr/>
            </a:lvl6pPr>
            <a:lvl7pPr lvl="6">
              <a:spcBef>
                <a:spcPts val="0"/>
              </a:spcBef>
              <a:spcAft>
                <a:spcPts val="0"/>
              </a:spcAft>
              <a:buSzPts val="1300"/>
              <a:buChar char="●"/>
              <a:defRPr/>
            </a:lvl7pPr>
            <a:lvl8pPr lvl="7">
              <a:spcBef>
                <a:spcPts val="0"/>
              </a:spcBef>
              <a:spcAft>
                <a:spcPts val="0"/>
              </a:spcAft>
              <a:buSzPts val="1300"/>
              <a:buChar char="○"/>
              <a:defRPr/>
            </a:lvl8pPr>
            <a:lvl9pPr lvl="8">
              <a:spcBef>
                <a:spcPts val="0"/>
              </a:spcBef>
              <a:spcAft>
                <a:spcPts val="0"/>
              </a:spcAft>
              <a:buSzPts val="1300"/>
              <a:buChar char="■"/>
              <a:defRPr/>
            </a:lvl9pPr>
          </a:lstStyle>
          <a:p/>
        </p:txBody>
      </p:sp>
      <p:sp>
        <p:nvSpPr>
          <p:cNvPr id="100" name="Google Shape;100;p25"/>
          <p:cNvSpPr txBox="1"/>
          <p:nvPr>
            <p:ph idx="1" type="body"/>
          </p:nvPr>
        </p:nvSpPr>
        <p:spPr>
          <a:xfrm>
            <a:off x="685800" y="1485185"/>
            <a:ext cx="7772400" cy="3658500"/>
          </a:xfrm>
          <a:prstGeom prst="rect">
            <a:avLst/>
          </a:prstGeom>
          <a:noFill/>
          <a:ln>
            <a:noFill/>
          </a:ln>
        </p:spPr>
        <p:txBody>
          <a:bodyPr anchorCtr="0" anchor="t" bIns="83800" lIns="83800" spcFirstLastPara="1" rIns="83800" wrap="square" tIns="83800">
            <a:noAutofit/>
          </a:bodyPr>
          <a:lstStyle>
            <a:lvl1pPr indent="-228600" lvl="0" marL="457200" marR="38100">
              <a:spcBef>
                <a:spcPts val="0"/>
              </a:spcBef>
              <a:spcAft>
                <a:spcPts val="0"/>
              </a:spcAft>
              <a:buSzPts val="1300"/>
              <a:buFont typeface="Arial"/>
              <a:buNone/>
              <a:defRPr/>
            </a:lvl1pPr>
            <a:lvl2pPr indent="-311150" lvl="1" marL="914400" marR="38100">
              <a:spcBef>
                <a:spcPts val="0"/>
              </a:spcBef>
              <a:spcAft>
                <a:spcPts val="0"/>
              </a:spcAft>
              <a:buSzPts val="1300"/>
              <a:buFont typeface="Arial"/>
              <a:buChar char="–"/>
              <a:defRPr/>
            </a:lvl2pPr>
            <a:lvl3pPr indent="-228600" lvl="2" marL="1371600" marR="38100">
              <a:spcBef>
                <a:spcPts val="0"/>
              </a:spcBef>
              <a:spcAft>
                <a:spcPts val="0"/>
              </a:spcAft>
              <a:buSzPts val="1300"/>
              <a:buFont typeface="Arial"/>
              <a:buNone/>
              <a:defRPr/>
            </a:lvl3pPr>
            <a:lvl4pPr indent="-311150" lvl="3" marL="1828800" marR="38100">
              <a:spcBef>
                <a:spcPts val="0"/>
              </a:spcBef>
              <a:spcAft>
                <a:spcPts val="0"/>
              </a:spcAft>
              <a:buSzPts val="1300"/>
              <a:buFont typeface="Arial"/>
              <a:buChar char="–"/>
              <a:defRPr/>
            </a:lvl4pPr>
            <a:lvl5pPr indent="-311150" lvl="4" marL="2286000" marR="38100">
              <a:spcBef>
                <a:spcPts val="0"/>
              </a:spcBef>
              <a:spcAft>
                <a:spcPts val="0"/>
              </a:spcAft>
              <a:buSzPts val="1300"/>
              <a:buFont typeface="Arial"/>
              <a:buChar char="»"/>
              <a:defRPr/>
            </a:lvl5pPr>
            <a:lvl6pPr indent="-311150" lvl="5" marL="2743200">
              <a:spcBef>
                <a:spcPts val="700"/>
              </a:spcBef>
              <a:spcAft>
                <a:spcPts val="0"/>
              </a:spcAft>
              <a:buSzPts val="1300"/>
              <a:buChar char="•"/>
              <a:defRPr/>
            </a:lvl6pPr>
            <a:lvl7pPr indent="-311150" lvl="6" marL="3200400">
              <a:spcBef>
                <a:spcPts val="700"/>
              </a:spcBef>
              <a:spcAft>
                <a:spcPts val="0"/>
              </a:spcAft>
              <a:buSzPts val="1300"/>
              <a:buChar char="•"/>
              <a:defRPr/>
            </a:lvl7pPr>
            <a:lvl8pPr indent="-311150" lvl="7" marL="3657600">
              <a:spcBef>
                <a:spcPts val="700"/>
              </a:spcBef>
              <a:spcAft>
                <a:spcPts val="0"/>
              </a:spcAft>
              <a:buSzPts val="1300"/>
              <a:buChar char="•"/>
              <a:defRPr/>
            </a:lvl8pPr>
            <a:lvl9pPr indent="-311150" lvl="8" marL="4114800">
              <a:spcBef>
                <a:spcPts val="700"/>
              </a:spcBef>
              <a:spcAft>
                <a:spcPts val="0"/>
              </a:spcAft>
              <a:buSzPts val="1300"/>
              <a:buChar char="•"/>
              <a:defRPr/>
            </a:lvl9pPr>
          </a:lstStyle>
          <a:p/>
        </p:txBody>
      </p:sp>
      <p:sp>
        <p:nvSpPr>
          <p:cNvPr id="101" name="Google Shape;101;p25"/>
          <p:cNvSpPr txBox="1"/>
          <p:nvPr>
            <p:ph idx="12" type="sldNum"/>
          </p:nvPr>
        </p:nvSpPr>
        <p:spPr>
          <a:xfrm>
            <a:off x="7385922" y="4685941"/>
            <a:ext cx="240000" cy="519900"/>
          </a:xfrm>
          <a:prstGeom prst="rect">
            <a:avLst/>
          </a:prstGeom>
          <a:noFill/>
          <a:ln>
            <a:noFill/>
          </a:ln>
        </p:spPr>
        <p:txBody>
          <a:bodyPr anchorCtr="0" anchor="t" bIns="83800" lIns="83800" spcFirstLastPara="1" rIns="83800" wrap="square" tIns="83800">
            <a:noAutofit/>
          </a:bodyPr>
          <a:lstStyle>
            <a:lvl1pPr indent="76200" lvl="0" marL="0" marR="0" algn="l">
              <a:buNone/>
              <a:defRPr/>
            </a:lvl1pPr>
            <a:lvl2pPr indent="76200" lvl="1" marL="0" marR="0" algn="l">
              <a:buNone/>
              <a:defRPr/>
            </a:lvl2pPr>
            <a:lvl3pPr indent="76200" lvl="2" marL="0" marR="0" algn="l">
              <a:buNone/>
              <a:defRPr/>
            </a:lvl3pPr>
            <a:lvl4pPr indent="76200" lvl="3" marL="0" marR="0" algn="l">
              <a:buNone/>
              <a:defRPr/>
            </a:lvl4pPr>
            <a:lvl5pPr indent="76200" lvl="4" marL="0" marR="0" algn="l">
              <a:buNone/>
              <a:defRPr/>
            </a:lvl5pPr>
            <a:lvl6pPr indent="76200" lvl="5" marL="0" marR="0" algn="l">
              <a:buNone/>
              <a:defRPr/>
            </a:lvl6pPr>
            <a:lvl7pPr indent="76200" lvl="6" marL="0" marR="0" algn="l">
              <a:buNone/>
              <a:defRPr/>
            </a:lvl7pPr>
            <a:lvl8pPr indent="76200" lvl="7" marL="0" marR="0" algn="l">
              <a:buNone/>
              <a:defRPr/>
            </a:lvl8pPr>
            <a:lvl9pPr indent="76200" lvl="8" marL="0" marR="0" algn="l">
              <a:buNone/>
              <a:defRPr/>
            </a:lvl9pPr>
          </a:lstStyle>
          <a:p>
            <a:pPr indent="-6350" lvl="0" marL="0" rtl="0" algn="l">
              <a:spcBef>
                <a:spcPts val="0"/>
              </a:spcBef>
              <a:spcAft>
                <a:spcPts val="0"/>
              </a:spcAft>
              <a:buClr>
                <a:srgbClr val="000000"/>
              </a:buClr>
              <a:buSzPts val="1300"/>
              <a:buFont typeface="Arial"/>
              <a:buChar char="●"/>
            </a:pPr>
            <a:r>
              <a:t/>
            </a:r>
            <a:endParaRPr/>
          </a:p>
          <a:p>
            <a:pPr indent="133350" lvl="1" marL="0" rtl="0" algn="ctr">
              <a:spcBef>
                <a:spcPts val="0"/>
              </a:spcBef>
              <a:spcAft>
                <a:spcPts val="0"/>
              </a:spcAft>
              <a:buSzPts val="1300"/>
              <a:buChar char="○"/>
            </a:pPr>
            <a:r>
              <a:t/>
            </a:r>
            <a:endParaRPr/>
          </a:p>
          <a:p>
            <a:pPr indent="336550" lvl="2" marL="0" rtl="0" algn="ctr">
              <a:spcBef>
                <a:spcPts val="0"/>
              </a:spcBef>
              <a:spcAft>
                <a:spcPts val="0"/>
              </a:spcAft>
              <a:buSzPts val="1300"/>
              <a:buChar char="■"/>
            </a:pPr>
            <a:r>
              <a:t/>
            </a:r>
            <a:endParaRPr/>
          </a:p>
          <a:p>
            <a:pPr indent="552450" lvl="3" marL="0" rtl="0" algn="ctr">
              <a:spcBef>
                <a:spcPts val="0"/>
              </a:spcBef>
              <a:spcAft>
                <a:spcPts val="0"/>
              </a:spcAft>
              <a:buSzPts val="1300"/>
              <a:buChar char="●"/>
            </a:pPr>
            <a:r>
              <a:t/>
            </a:r>
            <a:endParaRPr/>
          </a:p>
          <a:p>
            <a:pPr indent="755650" lvl="4" marL="0" rtl="0" algn="ctr">
              <a:spcBef>
                <a:spcPts val="0"/>
              </a:spcBef>
              <a:spcAft>
                <a:spcPts val="0"/>
              </a:spcAft>
              <a:buSzPts val="1300"/>
              <a:buChar char="○"/>
            </a:pPr>
            <a:r>
              <a:t/>
            </a:r>
            <a:endParaRPr/>
          </a:p>
          <a:p>
            <a:pPr indent="971550" lvl="5" marL="0" rtl="0" algn="ctr">
              <a:spcBef>
                <a:spcPts val="0"/>
              </a:spcBef>
              <a:spcAft>
                <a:spcPts val="0"/>
              </a:spcAft>
              <a:buSzPts val="1300"/>
              <a:buChar char="■"/>
            </a:pPr>
            <a:r>
              <a:t/>
            </a:r>
            <a:endParaRPr/>
          </a:p>
          <a:p>
            <a:pPr indent="1174750" lvl="6" marL="0" rtl="0" algn="ctr">
              <a:spcBef>
                <a:spcPts val="0"/>
              </a:spcBef>
              <a:spcAft>
                <a:spcPts val="0"/>
              </a:spcAft>
              <a:buSzPts val="1300"/>
              <a:buChar char="●"/>
            </a:pPr>
            <a:r>
              <a:t/>
            </a:r>
            <a:endParaRPr/>
          </a:p>
          <a:p>
            <a:pPr indent="1390650" lvl="7" marL="0" rtl="0" algn="ctr">
              <a:spcBef>
                <a:spcPts val="0"/>
              </a:spcBef>
              <a:spcAft>
                <a:spcPts val="0"/>
              </a:spcAft>
              <a:buSzPts val="1300"/>
              <a:buChar char="○"/>
            </a:pPr>
            <a:r>
              <a:t/>
            </a:r>
            <a:endParaRPr/>
          </a:p>
          <a:p>
            <a:pPr indent="1593850" lvl="8" marL="0" rtl="0" algn="ctr">
              <a:spcBef>
                <a:spcPts val="0"/>
              </a:spcBef>
              <a:spcAft>
                <a:spcPts val="0"/>
              </a:spcAft>
              <a:buSzPts val="1300"/>
              <a:buChar char="■"/>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Bullets copy 27">
  <p:cSld name="Title &amp; Bullets copy 27 4">
    <p:spTree>
      <p:nvGrpSpPr>
        <p:cNvPr id="102" name="Shape 102"/>
        <p:cNvGrpSpPr/>
        <p:nvPr/>
      </p:nvGrpSpPr>
      <p:grpSpPr>
        <a:xfrm>
          <a:off x="0" y="0"/>
          <a:ext cx="0" cy="0"/>
          <a:chOff x="0" y="0"/>
          <a:chExt cx="0" cy="0"/>
        </a:xfrm>
      </p:grpSpPr>
      <p:sp>
        <p:nvSpPr>
          <p:cNvPr id="103" name="Google Shape;103;p26"/>
          <p:cNvSpPr txBox="1"/>
          <p:nvPr>
            <p:ph type="title"/>
          </p:nvPr>
        </p:nvSpPr>
        <p:spPr>
          <a:xfrm>
            <a:off x="685800" y="0"/>
            <a:ext cx="7772400" cy="1771200"/>
          </a:xfrm>
          <a:prstGeom prst="rect">
            <a:avLst/>
          </a:prstGeom>
          <a:noFill/>
          <a:ln>
            <a:noFill/>
          </a:ln>
        </p:spPr>
        <p:txBody>
          <a:bodyPr anchorCtr="0" anchor="ctr" bIns="83800" lIns="83800" spcFirstLastPara="1" rIns="83800" wrap="square" tIns="83800">
            <a:noAutofit/>
          </a:bodyPr>
          <a:lstStyle>
            <a:lvl1pPr indent="-57150" lvl="0" marL="0" marR="38100" algn="l">
              <a:spcBef>
                <a:spcPts val="0"/>
              </a:spcBef>
              <a:spcAft>
                <a:spcPts val="0"/>
              </a:spcAft>
              <a:buSzPts val="1300"/>
              <a:buChar char="●"/>
              <a:defRPr/>
            </a:lvl1pPr>
            <a:lvl2pPr lvl="1">
              <a:spcBef>
                <a:spcPts val="0"/>
              </a:spcBef>
              <a:spcAft>
                <a:spcPts val="0"/>
              </a:spcAft>
              <a:buSzPts val="1300"/>
              <a:buChar char="○"/>
              <a:defRPr/>
            </a:lvl2pPr>
            <a:lvl3pPr lvl="2">
              <a:spcBef>
                <a:spcPts val="0"/>
              </a:spcBef>
              <a:spcAft>
                <a:spcPts val="0"/>
              </a:spcAft>
              <a:buSzPts val="1300"/>
              <a:buChar char="■"/>
              <a:defRPr/>
            </a:lvl3pPr>
            <a:lvl4pPr lvl="3">
              <a:spcBef>
                <a:spcPts val="0"/>
              </a:spcBef>
              <a:spcAft>
                <a:spcPts val="0"/>
              </a:spcAft>
              <a:buSzPts val="1300"/>
              <a:buChar char="●"/>
              <a:defRPr/>
            </a:lvl4pPr>
            <a:lvl5pPr lvl="4">
              <a:spcBef>
                <a:spcPts val="0"/>
              </a:spcBef>
              <a:spcAft>
                <a:spcPts val="0"/>
              </a:spcAft>
              <a:buSzPts val="1300"/>
              <a:buChar char="○"/>
              <a:defRPr/>
            </a:lvl5pPr>
            <a:lvl6pPr lvl="5">
              <a:spcBef>
                <a:spcPts val="0"/>
              </a:spcBef>
              <a:spcAft>
                <a:spcPts val="0"/>
              </a:spcAft>
              <a:buSzPts val="1300"/>
              <a:buChar char="■"/>
              <a:defRPr/>
            </a:lvl6pPr>
            <a:lvl7pPr lvl="6">
              <a:spcBef>
                <a:spcPts val="0"/>
              </a:spcBef>
              <a:spcAft>
                <a:spcPts val="0"/>
              </a:spcAft>
              <a:buSzPts val="1300"/>
              <a:buChar char="●"/>
              <a:defRPr/>
            </a:lvl7pPr>
            <a:lvl8pPr lvl="7">
              <a:spcBef>
                <a:spcPts val="0"/>
              </a:spcBef>
              <a:spcAft>
                <a:spcPts val="0"/>
              </a:spcAft>
              <a:buSzPts val="1300"/>
              <a:buChar char="○"/>
              <a:defRPr/>
            </a:lvl8pPr>
            <a:lvl9pPr lvl="8">
              <a:spcBef>
                <a:spcPts val="0"/>
              </a:spcBef>
              <a:spcAft>
                <a:spcPts val="0"/>
              </a:spcAft>
              <a:buSzPts val="1300"/>
              <a:buChar char="■"/>
              <a:defRPr/>
            </a:lvl9pPr>
          </a:lstStyle>
          <a:p/>
        </p:txBody>
      </p:sp>
      <p:sp>
        <p:nvSpPr>
          <p:cNvPr id="104" name="Google Shape;104;p26"/>
          <p:cNvSpPr txBox="1"/>
          <p:nvPr>
            <p:ph idx="1" type="body"/>
          </p:nvPr>
        </p:nvSpPr>
        <p:spPr>
          <a:xfrm>
            <a:off x="685800" y="1485185"/>
            <a:ext cx="7772400" cy="3658500"/>
          </a:xfrm>
          <a:prstGeom prst="rect">
            <a:avLst/>
          </a:prstGeom>
          <a:noFill/>
          <a:ln>
            <a:noFill/>
          </a:ln>
        </p:spPr>
        <p:txBody>
          <a:bodyPr anchorCtr="0" anchor="t" bIns="83800" lIns="83800" spcFirstLastPara="1" rIns="83800" wrap="square" tIns="83800">
            <a:noAutofit/>
          </a:bodyPr>
          <a:lstStyle>
            <a:lvl1pPr indent="-228600" lvl="0" marL="457200" marR="38100">
              <a:spcBef>
                <a:spcPts val="0"/>
              </a:spcBef>
              <a:spcAft>
                <a:spcPts val="0"/>
              </a:spcAft>
              <a:buSzPts val="1300"/>
              <a:buFont typeface="Arial"/>
              <a:buNone/>
              <a:defRPr/>
            </a:lvl1pPr>
            <a:lvl2pPr indent="-311150" lvl="1" marL="914400" marR="38100">
              <a:spcBef>
                <a:spcPts val="0"/>
              </a:spcBef>
              <a:spcAft>
                <a:spcPts val="0"/>
              </a:spcAft>
              <a:buSzPts val="1300"/>
              <a:buFont typeface="Arial"/>
              <a:buChar char="–"/>
              <a:defRPr/>
            </a:lvl2pPr>
            <a:lvl3pPr indent="-228600" lvl="2" marL="1371600" marR="38100">
              <a:spcBef>
                <a:spcPts val="0"/>
              </a:spcBef>
              <a:spcAft>
                <a:spcPts val="0"/>
              </a:spcAft>
              <a:buSzPts val="1300"/>
              <a:buFont typeface="Arial"/>
              <a:buNone/>
              <a:defRPr/>
            </a:lvl3pPr>
            <a:lvl4pPr indent="-311150" lvl="3" marL="1828800" marR="38100">
              <a:spcBef>
                <a:spcPts val="0"/>
              </a:spcBef>
              <a:spcAft>
                <a:spcPts val="0"/>
              </a:spcAft>
              <a:buSzPts val="1300"/>
              <a:buFont typeface="Arial"/>
              <a:buChar char="–"/>
              <a:defRPr/>
            </a:lvl4pPr>
            <a:lvl5pPr indent="-311150" lvl="4" marL="2286000" marR="38100">
              <a:spcBef>
                <a:spcPts val="0"/>
              </a:spcBef>
              <a:spcAft>
                <a:spcPts val="0"/>
              </a:spcAft>
              <a:buSzPts val="1300"/>
              <a:buFont typeface="Arial"/>
              <a:buChar char="»"/>
              <a:defRPr/>
            </a:lvl5pPr>
            <a:lvl6pPr indent="-311150" lvl="5" marL="2743200">
              <a:spcBef>
                <a:spcPts val="700"/>
              </a:spcBef>
              <a:spcAft>
                <a:spcPts val="0"/>
              </a:spcAft>
              <a:buSzPts val="1300"/>
              <a:buChar char="•"/>
              <a:defRPr/>
            </a:lvl6pPr>
            <a:lvl7pPr indent="-311150" lvl="6" marL="3200400">
              <a:spcBef>
                <a:spcPts val="700"/>
              </a:spcBef>
              <a:spcAft>
                <a:spcPts val="0"/>
              </a:spcAft>
              <a:buSzPts val="1300"/>
              <a:buChar char="•"/>
              <a:defRPr/>
            </a:lvl7pPr>
            <a:lvl8pPr indent="-311150" lvl="7" marL="3657600">
              <a:spcBef>
                <a:spcPts val="700"/>
              </a:spcBef>
              <a:spcAft>
                <a:spcPts val="0"/>
              </a:spcAft>
              <a:buSzPts val="1300"/>
              <a:buChar char="•"/>
              <a:defRPr/>
            </a:lvl8pPr>
            <a:lvl9pPr indent="-311150" lvl="8" marL="4114800">
              <a:spcBef>
                <a:spcPts val="700"/>
              </a:spcBef>
              <a:spcAft>
                <a:spcPts val="0"/>
              </a:spcAft>
              <a:buSzPts val="1300"/>
              <a:buChar char="•"/>
              <a:defRPr/>
            </a:lvl9pPr>
          </a:lstStyle>
          <a:p/>
        </p:txBody>
      </p:sp>
      <p:sp>
        <p:nvSpPr>
          <p:cNvPr id="105" name="Google Shape;105;p26"/>
          <p:cNvSpPr txBox="1"/>
          <p:nvPr>
            <p:ph idx="12" type="sldNum"/>
          </p:nvPr>
        </p:nvSpPr>
        <p:spPr>
          <a:xfrm>
            <a:off x="7385922" y="4685941"/>
            <a:ext cx="240000" cy="519900"/>
          </a:xfrm>
          <a:prstGeom prst="rect">
            <a:avLst/>
          </a:prstGeom>
          <a:noFill/>
          <a:ln>
            <a:noFill/>
          </a:ln>
        </p:spPr>
        <p:txBody>
          <a:bodyPr anchorCtr="0" anchor="t" bIns="83800" lIns="83800" spcFirstLastPara="1" rIns="83800" wrap="square" tIns="83800">
            <a:noAutofit/>
          </a:bodyPr>
          <a:lstStyle>
            <a:lvl1pPr indent="76200" lvl="0" marL="0" marR="0" algn="l">
              <a:buNone/>
              <a:defRPr/>
            </a:lvl1pPr>
            <a:lvl2pPr indent="76200" lvl="1" marL="0" marR="0" algn="l">
              <a:buNone/>
              <a:defRPr/>
            </a:lvl2pPr>
            <a:lvl3pPr indent="76200" lvl="2" marL="0" marR="0" algn="l">
              <a:buNone/>
              <a:defRPr/>
            </a:lvl3pPr>
            <a:lvl4pPr indent="76200" lvl="3" marL="0" marR="0" algn="l">
              <a:buNone/>
              <a:defRPr/>
            </a:lvl4pPr>
            <a:lvl5pPr indent="76200" lvl="4" marL="0" marR="0" algn="l">
              <a:buNone/>
              <a:defRPr/>
            </a:lvl5pPr>
            <a:lvl6pPr indent="76200" lvl="5" marL="0" marR="0" algn="l">
              <a:buNone/>
              <a:defRPr/>
            </a:lvl6pPr>
            <a:lvl7pPr indent="76200" lvl="6" marL="0" marR="0" algn="l">
              <a:buNone/>
              <a:defRPr/>
            </a:lvl7pPr>
            <a:lvl8pPr indent="76200" lvl="7" marL="0" marR="0" algn="l">
              <a:buNone/>
              <a:defRPr/>
            </a:lvl8pPr>
            <a:lvl9pPr indent="76200" lvl="8" marL="0" marR="0" algn="l">
              <a:buNone/>
              <a:defRPr/>
            </a:lvl9pPr>
          </a:lstStyle>
          <a:p>
            <a:pPr indent="-6350" lvl="0" marL="0" rtl="0" algn="l">
              <a:spcBef>
                <a:spcPts val="0"/>
              </a:spcBef>
              <a:spcAft>
                <a:spcPts val="0"/>
              </a:spcAft>
              <a:buClr>
                <a:srgbClr val="000000"/>
              </a:buClr>
              <a:buSzPts val="1300"/>
              <a:buFont typeface="Arial"/>
              <a:buChar char="●"/>
            </a:pPr>
            <a:r>
              <a:t/>
            </a:r>
            <a:endParaRPr/>
          </a:p>
          <a:p>
            <a:pPr indent="133350" lvl="1" marL="0" rtl="0" algn="ctr">
              <a:spcBef>
                <a:spcPts val="0"/>
              </a:spcBef>
              <a:spcAft>
                <a:spcPts val="0"/>
              </a:spcAft>
              <a:buSzPts val="1300"/>
              <a:buChar char="○"/>
            </a:pPr>
            <a:r>
              <a:t/>
            </a:r>
            <a:endParaRPr/>
          </a:p>
          <a:p>
            <a:pPr indent="336550" lvl="2" marL="0" rtl="0" algn="ctr">
              <a:spcBef>
                <a:spcPts val="0"/>
              </a:spcBef>
              <a:spcAft>
                <a:spcPts val="0"/>
              </a:spcAft>
              <a:buSzPts val="1300"/>
              <a:buChar char="■"/>
            </a:pPr>
            <a:r>
              <a:t/>
            </a:r>
            <a:endParaRPr/>
          </a:p>
          <a:p>
            <a:pPr indent="552450" lvl="3" marL="0" rtl="0" algn="ctr">
              <a:spcBef>
                <a:spcPts val="0"/>
              </a:spcBef>
              <a:spcAft>
                <a:spcPts val="0"/>
              </a:spcAft>
              <a:buSzPts val="1300"/>
              <a:buChar char="●"/>
            </a:pPr>
            <a:r>
              <a:t/>
            </a:r>
            <a:endParaRPr/>
          </a:p>
          <a:p>
            <a:pPr indent="755650" lvl="4" marL="0" rtl="0" algn="ctr">
              <a:spcBef>
                <a:spcPts val="0"/>
              </a:spcBef>
              <a:spcAft>
                <a:spcPts val="0"/>
              </a:spcAft>
              <a:buSzPts val="1300"/>
              <a:buChar char="○"/>
            </a:pPr>
            <a:r>
              <a:t/>
            </a:r>
            <a:endParaRPr/>
          </a:p>
          <a:p>
            <a:pPr indent="971550" lvl="5" marL="0" rtl="0" algn="ctr">
              <a:spcBef>
                <a:spcPts val="0"/>
              </a:spcBef>
              <a:spcAft>
                <a:spcPts val="0"/>
              </a:spcAft>
              <a:buSzPts val="1300"/>
              <a:buChar char="■"/>
            </a:pPr>
            <a:r>
              <a:t/>
            </a:r>
            <a:endParaRPr/>
          </a:p>
          <a:p>
            <a:pPr indent="1174750" lvl="6" marL="0" rtl="0" algn="ctr">
              <a:spcBef>
                <a:spcPts val="0"/>
              </a:spcBef>
              <a:spcAft>
                <a:spcPts val="0"/>
              </a:spcAft>
              <a:buSzPts val="1300"/>
              <a:buChar char="●"/>
            </a:pPr>
            <a:r>
              <a:t/>
            </a:r>
            <a:endParaRPr/>
          </a:p>
          <a:p>
            <a:pPr indent="1390650" lvl="7" marL="0" rtl="0" algn="ctr">
              <a:spcBef>
                <a:spcPts val="0"/>
              </a:spcBef>
              <a:spcAft>
                <a:spcPts val="0"/>
              </a:spcAft>
              <a:buSzPts val="1300"/>
              <a:buChar char="○"/>
            </a:pPr>
            <a:r>
              <a:t/>
            </a:r>
            <a:endParaRPr/>
          </a:p>
          <a:p>
            <a:pPr indent="1593850" lvl="8" marL="0" rtl="0" algn="ctr">
              <a:spcBef>
                <a:spcPts val="0"/>
              </a:spcBef>
              <a:spcAft>
                <a:spcPts val="0"/>
              </a:spcAft>
              <a:buSzPts val="1300"/>
              <a:buChar char="■"/>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Bullets">
  <p:cSld name="Title &amp; Bullets 4">
    <p:spTree>
      <p:nvGrpSpPr>
        <p:cNvPr id="106" name="Shape 106"/>
        <p:cNvGrpSpPr/>
        <p:nvPr/>
      </p:nvGrpSpPr>
      <p:grpSpPr>
        <a:xfrm>
          <a:off x="0" y="0"/>
          <a:ext cx="0" cy="0"/>
          <a:chOff x="0" y="0"/>
          <a:chExt cx="0" cy="0"/>
        </a:xfrm>
      </p:grpSpPr>
      <p:sp>
        <p:nvSpPr>
          <p:cNvPr id="107" name="Google Shape;107;p27"/>
          <p:cNvSpPr txBox="1"/>
          <p:nvPr>
            <p:ph type="title"/>
          </p:nvPr>
        </p:nvSpPr>
        <p:spPr>
          <a:xfrm>
            <a:off x="685800" y="0"/>
            <a:ext cx="7772400" cy="1771200"/>
          </a:xfrm>
          <a:prstGeom prst="rect">
            <a:avLst/>
          </a:prstGeom>
          <a:noFill/>
          <a:ln>
            <a:noFill/>
          </a:ln>
        </p:spPr>
        <p:txBody>
          <a:bodyPr anchorCtr="0" anchor="ctr" bIns="83800" lIns="83800" spcFirstLastPara="1" rIns="83800" wrap="square" tIns="83800">
            <a:noAutofit/>
          </a:bodyPr>
          <a:lstStyle>
            <a:lvl1pPr indent="-57150" lvl="0" marL="0" marR="38100">
              <a:spcBef>
                <a:spcPts val="0"/>
              </a:spcBef>
              <a:spcAft>
                <a:spcPts val="0"/>
              </a:spcAft>
              <a:buSzPts val="1300"/>
              <a:buChar char="●"/>
              <a:defRPr/>
            </a:lvl1pPr>
            <a:lvl2pPr lvl="1">
              <a:spcBef>
                <a:spcPts val="0"/>
              </a:spcBef>
              <a:spcAft>
                <a:spcPts val="0"/>
              </a:spcAft>
              <a:buSzPts val="1300"/>
              <a:buChar char="○"/>
              <a:defRPr/>
            </a:lvl2pPr>
            <a:lvl3pPr lvl="2">
              <a:spcBef>
                <a:spcPts val="0"/>
              </a:spcBef>
              <a:spcAft>
                <a:spcPts val="0"/>
              </a:spcAft>
              <a:buSzPts val="1300"/>
              <a:buChar char="■"/>
              <a:defRPr/>
            </a:lvl3pPr>
            <a:lvl4pPr lvl="3">
              <a:spcBef>
                <a:spcPts val="0"/>
              </a:spcBef>
              <a:spcAft>
                <a:spcPts val="0"/>
              </a:spcAft>
              <a:buSzPts val="1300"/>
              <a:buChar char="●"/>
              <a:defRPr/>
            </a:lvl4pPr>
            <a:lvl5pPr lvl="4">
              <a:spcBef>
                <a:spcPts val="0"/>
              </a:spcBef>
              <a:spcAft>
                <a:spcPts val="0"/>
              </a:spcAft>
              <a:buSzPts val="1300"/>
              <a:buChar char="○"/>
              <a:defRPr/>
            </a:lvl5pPr>
            <a:lvl6pPr lvl="5">
              <a:spcBef>
                <a:spcPts val="0"/>
              </a:spcBef>
              <a:spcAft>
                <a:spcPts val="0"/>
              </a:spcAft>
              <a:buSzPts val="1300"/>
              <a:buChar char="■"/>
              <a:defRPr/>
            </a:lvl6pPr>
            <a:lvl7pPr lvl="6">
              <a:spcBef>
                <a:spcPts val="0"/>
              </a:spcBef>
              <a:spcAft>
                <a:spcPts val="0"/>
              </a:spcAft>
              <a:buSzPts val="1300"/>
              <a:buChar char="●"/>
              <a:defRPr/>
            </a:lvl7pPr>
            <a:lvl8pPr lvl="7">
              <a:spcBef>
                <a:spcPts val="0"/>
              </a:spcBef>
              <a:spcAft>
                <a:spcPts val="0"/>
              </a:spcAft>
              <a:buSzPts val="1300"/>
              <a:buChar char="○"/>
              <a:defRPr/>
            </a:lvl8pPr>
            <a:lvl9pPr lvl="8">
              <a:spcBef>
                <a:spcPts val="0"/>
              </a:spcBef>
              <a:spcAft>
                <a:spcPts val="0"/>
              </a:spcAft>
              <a:buSzPts val="1300"/>
              <a:buChar char="■"/>
              <a:defRPr/>
            </a:lvl9pPr>
          </a:lstStyle>
          <a:p/>
        </p:txBody>
      </p:sp>
      <p:sp>
        <p:nvSpPr>
          <p:cNvPr id="108" name="Google Shape;108;p27"/>
          <p:cNvSpPr txBox="1"/>
          <p:nvPr>
            <p:ph idx="1" type="body"/>
          </p:nvPr>
        </p:nvSpPr>
        <p:spPr>
          <a:xfrm>
            <a:off x="685800" y="1485185"/>
            <a:ext cx="7772400" cy="3658500"/>
          </a:xfrm>
          <a:prstGeom prst="rect">
            <a:avLst/>
          </a:prstGeom>
          <a:noFill/>
          <a:ln>
            <a:noFill/>
          </a:ln>
        </p:spPr>
        <p:txBody>
          <a:bodyPr anchorCtr="0" anchor="t" bIns="83800" lIns="83800" spcFirstLastPara="1" rIns="83800" wrap="square" tIns="83800">
            <a:noAutofit/>
          </a:bodyPr>
          <a:lstStyle>
            <a:lvl1pPr indent="-228600" lvl="0" marL="457200" marR="0">
              <a:spcBef>
                <a:spcPts val="0"/>
              </a:spcBef>
              <a:spcAft>
                <a:spcPts val="0"/>
              </a:spcAft>
              <a:buSzPts val="1300"/>
              <a:buFont typeface="Arial"/>
              <a:buNone/>
              <a:defRPr/>
            </a:lvl1pPr>
            <a:lvl2pPr indent="-311150" lvl="1" marL="914400" marR="0">
              <a:spcBef>
                <a:spcPts val="0"/>
              </a:spcBef>
              <a:spcAft>
                <a:spcPts val="0"/>
              </a:spcAft>
              <a:buSzPts val="1300"/>
              <a:buFont typeface="Arial"/>
              <a:buChar char="–"/>
              <a:defRPr/>
            </a:lvl2pPr>
            <a:lvl3pPr indent="-228600" lvl="2" marL="1371600" marR="0">
              <a:spcBef>
                <a:spcPts val="0"/>
              </a:spcBef>
              <a:spcAft>
                <a:spcPts val="0"/>
              </a:spcAft>
              <a:buSzPts val="1300"/>
              <a:buFont typeface="Arial"/>
              <a:buNone/>
              <a:defRPr/>
            </a:lvl3pPr>
            <a:lvl4pPr indent="-311150" lvl="3" marL="1828800" marR="0">
              <a:spcBef>
                <a:spcPts val="0"/>
              </a:spcBef>
              <a:spcAft>
                <a:spcPts val="0"/>
              </a:spcAft>
              <a:buSzPts val="1300"/>
              <a:buFont typeface="Arial"/>
              <a:buChar char="–"/>
              <a:defRPr/>
            </a:lvl4pPr>
            <a:lvl5pPr indent="-311150" lvl="4" marL="2286000" marR="0">
              <a:spcBef>
                <a:spcPts val="0"/>
              </a:spcBef>
              <a:spcAft>
                <a:spcPts val="0"/>
              </a:spcAft>
              <a:buSzPts val="1300"/>
              <a:buFont typeface="Arial"/>
              <a:buChar char="»"/>
              <a:defRPr/>
            </a:lvl5pPr>
            <a:lvl6pPr indent="-311150" lvl="5" marL="2743200">
              <a:spcBef>
                <a:spcPts val="700"/>
              </a:spcBef>
              <a:spcAft>
                <a:spcPts val="0"/>
              </a:spcAft>
              <a:buSzPts val="1300"/>
              <a:buChar char="•"/>
              <a:defRPr/>
            </a:lvl6pPr>
            <a:lvl7pPr indent="-311150" lvl="6" marL="3200400">
              <a:spcBef>
                <a:spcPts val="700"/>
              </a:spcBef>
              <a:spcAft>
                <a:spcPts val="0"/>
              </a:spcAft>
              <a:buSzPts val="1300"/>
              <a:buChar char="•"/>
              <a:defRPr/>
            </a:lvl7pPr>
            <a:lvl8pPr indent="-311150" lvl="7" marL="3657600">
              <a:spcBef>
                <a:spcPts val="700"/>
              </a:spcBef>
              <a:spcAft>
                <a:spcPts val="0"/>
              </a:spcAft>
              <a:buSzPts val="1300"/>
              <a:buChar char="•"/>
              <a:defRPr/>
            </a:lvl8pPr>
            <a:lvl9pPr indent="-311150" lvl="8" marL="4114800">
              <a:spcBef>
                <a:spcPts val="700"/>
              </a:spcBef>
              <a:spcAft>
                <a:spcPts val="0"/>
              </a:spcAft>
              <a:buSzPts val="1300"/>
              <a:buChar char="•"/>
              <a:defRPr/>
            </a:lvl9pPr>
          </a:lstStyle>
          <a:p/>
        </p:txBody>
      </p:sp>
      <p:sp>
        <p:nvSpPr>
          <p:cNvPr id="109" name="Google Shape;109;p27"/>
          <p:cNvSpPr txBox="1"/>
          <p:nvPr>
            <p:ph idx="12" type="sldNum"/>
          </p:nvPr>
        </p:nvSpPr>
        <p:spPr>
          <a:xfrm>
            <a:off x="7374493" y="4685941"/>
            <a:ext cx="263100" cy="519900"/>
          </a:xfrm>
          <a:prstGeom prst="rect">
            <a:avLst/>
          </a:prstGeom>
          <a:noFill/>
          <a:ln>
            <a:noFill/>
          </a:ln>
        </p:spPr>
        <p:txBody>
          <a:bodyPr anchorCtr="0" anchor="t" bIns="83800" lIns="83800" spcFirstLastPara="1" rIns="83800" wrap="square" tIns="83800">
            <a:noAutofit/>
          </a:bodyPr>
          <a:lstStyle>
            <a:lvl1pPr indent="76200" lvl="0" marL="0" marR="0" algn="l">
              <a:buNone/>
              <a:defRPr/>
            </a:lvl1pPr>
            <a:lvl2pPr indent="76200" lvl="1" marL="0" marR="0" algn="l">
              <a:buNone/>
              <a:defRPr/>
            </a:lvl2pPr>
            <a:lvl3pPr indent="76200" lvl="2" marL="0" marR="0" algn="l">
              <a:buNone/>
              <a:defRPr/>
            </a:lvl3pPr>
            <a:lvl4pPr indent="76200" lvl="3" marL="0" marR="0" algn="l">
              <a:buNone/>
              <a:defRPr/>
            </a:lvl4pPr>
            <a:lvl5pPr indent="76200" lvl="4" marL="0" marR="0" algn="l">
              <a:buNone/>
              <a:defRPr/>
            </a:lvl5pPr>
            <a:lvl6pPr indent="76200" lvl="5" marL="0" marR="0" algn="l">
              <a:buNone/>
              <a:defRPr/>
            </a:lvl6pPr>
            <a:lvl7pPr indent="76200" lvl="6" marL="0" marR="0" algn="l">
              <a:buNone/>
              <a:defRPr/>
            </a:lvl7pPr>
            <a:lvl8pPr indent="76200" lvl="7" marL="0" marR="0" algn="l">
              <a:buNone/>
              <a:defRPr/>
            </a:lvl8pPr>
            <a:lvl9pPr indent="76200" lvl="8" marL="0" marR="0" algn="l">
              <a:buNone/>
              <a:defRPr/>
            </a:lvl9pPr>
          </a:lstStyle>
          <a:p>
            <a:pPr indent="-6350" lvl="0" marL="0" rtl="0" algn="l">
              <a:spcBef>
                <a:spcPts val="0"/>
              </a:spcBef>
              <a:spcAft>
                <a:spcPts val="0"/>
              </a:spcAft>
              <a:buClr>
                <a:srgbClr val="000000"/>
              </a:buClr>
              <a:buSzPts val="1300"/>
              <a:buFont typeface="Arial"/>
              <a:buChar char="●"/>
            </a:pPr>
            <a:r>
              <a:t/>
            </a:r>
            <a:endParaRPr/>
          </a:p>
          <a:p>
            <a:pPr indent="133350" lvl="1" marL="0" rtl="0" algn="ctr">
              <a:spcBef>
                <a:spcPts val="0"/>
              </a:spcBef>
              <a:spcAft>
                <a:spcPts val="0"/>
              </a:spcAft>
              <a:buSzPts val="1300"/>
              <a:buChar char="○"/>
            </a:pPr>
            <a:r>
              <a:t/>
            </a:r>
            <a:endParaRPr/>
          </a:p>
          <a:p>
            <a:pPr indent="336550" lvl="2" marL="0" rtl="0" algn="ctr">
              <a:spcBef>
                <a:spcPts val="0"/>
              </a:spcBef>
              <a:spcAft>
                <a:spcPts val="0"/>
              </a:spcAft>
              <a:buSzPts val="1300"/>
              <a:buChar char="■"/>
            </a:pPr>
            <a:r>
              <a:t/>
            </a:r>
            <a:endParaRPr/>
          </a:p>
          <a:p>
            <a:pPr indent="552450" lvl="3" marL="0" rtl="0" algn="ctr">
              <a:spcBef>
                <a:spcPts val="0"/>
              </a:spcBef>
              <a:spcAft>
                <a:spcPts val="0"/>
              </a:spcAft>
              <a:buSzPts val="1300"/>
              <a:buChar char="●"/>
            </a:pPr>
            <a:r>
              <a:t/>
            </a:r>
            <a:endParaRPr/>
          </a:p>
          <a:p>
            <a:pPr indent="755650" lvl="4" marL="0" rtl="0" algn="ctr">
              <a:spcBef>
                <a:spcPts val="0"/>
              </a:spcBef>
              <a:spcAft>
                <a:spcPts val="0"/>
              </a:spcAft>
              <a:buSzPts val="1300"/>
              <a:buChar char="○"/>
            </a:pPr>
            <a:r>
              <a:t/>
            </a:r>
            <a:endParaRPr/>
          </a:p>
          <a:p>
            <a:pPr indent="971550" lvl="5" marL="0" rtl="0" algn="ctr">
              <a:spcBef>
                <a:spcPts val="0"/>
              </a:spcBef>
              <a:spcAft>
                <a:spcPts val="0"/>
              </a:spcAft>
              <a:buSzPts val="1300"/>
              <a:buChar char="■"/>
            </a:pPr>
            <a:r>
              <a:t/>
            </a:r>
            <a:endParaRPr/>
          </a:p>
          <a:p>
            <a:pPr indent="1174750" lvl="6" marL="0" rtl="0" algn="ctr">
              <a:spcBef>
                <a:spcPts val="0"/>
              </a:spcBef>
              <a:spcAft>
                <a:spcPts val="0"/>
              </a:spcAft>
              <a:buSzPts val="1300"/>
              <a:buChar char="●"/>
            </a:pPr>
            <a:r>
              <a:t/>
            </a:r>
            <a:endParaRPr/>
          </a:p>
          <a:p>
            <a:pPr indent="1390650" lvl="7" marL="0" rtl="0" algn="ctr">
              <a:spcBef>
                <a:spcPts val="0"/>
              </a:spcBef>
              <a:spcAft>
                <a:spcPts val="0"/>
              </a:spcAft>
              <a:buSzPts val="1300"/>
              <a:buChar char="○"/>
            </a:pPr>
            <a:r>
              <a:t/>
            </a:r>
            <a:endParaRPr/>
          </a:p>
          <a:p>
            <a:pPr indent="1593850" lvl="8" marL="0" rtl="0" algn="ctr">
              <a:spcBef>
                <a:spcPts val="0"/>
              </a:spcBef>
              <a:spcAft>
                <a:spcPts val="0"/>
              </a:spcAft>
              <a:buSzPts val="1300"/>
              <a:buChar char="■"/>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Bullets copy 15">
  <p:cSld name="Title &amp; Bullets copy 15">
    <p:spTree>
      <p:nvGrpSpPr>
        <p:cNvPr id="110" name="Shape 110"/>
        <p:cNvGrpSpPr/>
        <p:nvPr/>
      </p:nvGrpSpPr>
      <p:grpSpPr>
        <a:xfrm>
          <a:off x="0" y="0"/>
          <a:ext cx="0" cy="0"/>
          <a:chOff x="0" y="0"/>
          <a:chExt cx="0" cy="0"/>
        </a:xfrm>
      </p:grpSpPr>
      <p:sp>
        <p:nvSpPr>
          <p:cNvPr id="111" name="Google Shape;111;p28"/>
          <p:cNvSpPr txBox="1"/>
          <p:nvPr>
            <p:ph type="title"/>
          </p:nvPr>
        </p:nvSpPr>
        <p:spPr>
          <a:xfrm>
            <a:off x="685800" y="286106"/>
            <a:ext cx="7772400" cy="1199100"/>
          </a:xfrm>
          <a:prstGeom prst="rect">
            <a:avLst/>
          </a:prstGeom>
          <a:noFill/>
          <a:ln>
            <a:noFill/>
          </a:ln>
        </p:spPr>
        <p:txBody>
          <a:bodyPr anchorCtr="0" anchor="ctr" bIns="83800" lIns="83800" spcFirstLastPara="1" rIns="83800" wrap="square" tIns="83800">
            <a:noAutofit/>
          </a:bodyPr>
          <a:lstStyle>
            <a:lvl1pPr indent="-57150" lvl="0" marL="0" marR="38100" algn="l">
              <a:spcBef>
                <a:spcPts val="0"/>
              </a:spcBef>
              <a:spcAft>
                <a:spcPts val="0"/>
              </a:spcAft>
              <a:buSzPts val="1300"/>
              <a:buChar char="●"/>
              <a:defRPr/>
            </a:lvl1pPr>
            <a:lvl2pPr lvl="1">
              <a:spcBef>
                <a:spcPts val="0"/>
              </a:spcBef>
              <a:spcAft>
                <a:spcPts val="0"/>
              </a:spcAft>
              <a:buSzPts val="1300"/>
              <a:buChar char="○"/>
              <a:defRPr/>
            </a:lvl2pPr>
            <a:lvl3pPr lvl="2">
              <a:spcBef>
                <a:spcPts val="0"/>
              </a:spcBef>
              <a:spcAft>
                <a:spcPts val="0"/>
              </a:spcAft>
              <a:buSzPts val="1300"/>
              <a:buChar char="■"/>
              <a:defRPr/>
            </a:lvl3pPr>
            <a:lvl4pPr lvl="3">
              <a:spcBef>
                <a:spcPts val="0"/>
              </a:spcBef>
              <a:spcAft>
                <a:spcPts val="0"/>
              </a:spcAft>
              <a:buSzPts val="1300"/>
              <a:buChar char="●"/>
              <a:defRPr/>
            </a:lvl4pPr>
            <a:lvl5pPr lvl="4">
              <a:spcBef>
                <a:spcPts val="0"/>
              </a:spcBef>
              <a:spcAft>
                <a:spcPts val="0"/>
              </a:spcAft>
              <a:buSzPts val="1300"/>
              <a:buChar char="○"/>
              <a:defRPr/>
            </a:lvl5pPr>
            <a:lvl6pPr lvl="5">
              <a:spcBef>
                <a:spcPts val="0"/>
              </a:spcBef>
              <a:spcAft>
                <a:spcPts val="0"/>
              </a:spcAft>
              <a:buSzPts val="1300"/>
              <a:buChar char="■"/>
              <a:defRPr/>
            </a:lvl6pPr>
            <a:lvl7pPr lvl="6">
              <a:spcBef>
                <a:spcPts val="0"/>
              </a:spcBef>
              <a:spcAft>
                <a:spcPts val="0"/>
              </a:spcAft>
              <a:buSzPts val="1300"/>
              <a:buChar char="●"/>
              <a:defRPr/>
            </a:lvl7pPr>
            <a:lvl8pPr lvl="7">
              <a:spcBef>
                <a:spcPts val="0"/>
              </a:spcBef>
              <a:spcAft>
                <a:spcPts val="0"/>
              </a:spcAft>
              <a:buSzPts val="1300"/>
              <a:buChar char="○"/>
              <a:defRPr/>
            </a:lvl8pPr>
            <a:lvl9pPr lvl="8">
              <a:spcBef>
                <a:spcPts val="0"/>
              </a:spcBef>
              <a:spcAft>
                <a:spcPts val="0"/>
              </a:spcAft>
              <a:buSzPts val="1300"/>
              <a:buChar char="■"/>
              <a:defRPr/>
            </a:lvl9pPr>
          </a:lstStyle>
          <a:p/>
        </p:txBody>
      </p:sp>
      <p:sp>
        <p:nvSpPr>
          <p:cNvPr id="112" name="Google Shape;112;p28"/>
          <p:cNvSpPr txBox="1"/>
          <p:nvPr>
            <p:ph idx="1" type="body"/>
          </p:nvPr>
        </p:nvSpPr>
        <p:spPr>
          <a:xfrm>
            <a:off x="685800" y="1485185"/>
            <a:ext cx="7772400" cy="3658500"/>
          </a:xfrm>
          <a:prstGeom prst="rect">
            <a:avLst/>
          </a:prstGeom>
          <a:noFill/>
          <a:ln>
            <a:noFill/>
          </a:ln>
        </p:spPr>
        <p:txBody>
          <a:bodyPr anchorCtr="0" anchor="t" bIns="83800" lIns="83800" spcFirstLastPara="1" rIns="83800" wrap="square" tIns="83800">
            <a:noAutofit/>
          </a:bodyPr>
          <a:lstStyle>
            <a:lvl1pPr indent="-228600" lvl="0" marL="457200" marR="38100">
              <a:spcBef>
                <a:spcPts val="0"/>
              </a:spcBef>
              <a:spcAft>
                <a:spcPts val="0"/>
              </a:spcAft>
              <a:buSzPts val="1300"/>
              <a:buFont typeface="Arial"/>
              <a:buNone/>
              <a:defRPr/>
            </a:lvl1pPr>
            <a:lvl2pPr indent="-311150" lvl="1" marL="914400" marR="38100">
              <a:spcBef>
                <a:spcPts val="0"/>
              </a:spcBef>
              <a:spcAft>
                <a:spcPts val="0"/>
              </a:spcAft>
              <a:buSzPts val="1300"/>
              <a:buFont typeface="Arial"/>
              <a:buChar char="–"/>
              <a:defRPr/>
            </a:lvl2pPr>
            <a:lvl3pPr indent="-228600" lvl="2" marL="1371600" marR="38100">
              <a:spcBef>
                <a:spcPts val="0"/>
              </a:spcBef>
              <a:spcAft>
                <a:spcPts val="0"/>
              </a:spcAft>
              <a:buSzPts val="1300"/>
              <a:buFont typeface="Arial"/>
              <a:buNone/>
              <a:defRPr/>
            </a:lvl3pPr>
            <a:lvl4pPr indent="-311150" lvl="3" marL="1828800" marR="38100">
              <a:spcBef>
                <a:spcPts val="0"/>
              </a:spcBef>
              <a:spcAft>
                <a:spcPts val="0"/>
              </a:spcAft>
              <a:buSzPts val="1300"/>
              <a:buFont typeface="Arial"/>
              <a:buChar char="–"/>
              <a:defRPr/>
            </a:lvl4pPr>
            <a:lvl5pPr indent="-311150" lvl="4" marL="2286000" marR="38100">
              <a:spcBef>
                <a:spcPts val="0"/>
              </a:spcBef>
              <a:spcAft>
                <a:spcPts val="0"/>
              </a:spcAft>
              <a:buSzPts val="1300"/>
              <a:buFont typeface="Arial"/>
              <a:buChar char="»"/>
              <a:defRPr/>
            </a:lvl5pPr>
            <a:lvl6pPr indent="-311150" lvl="5" marL="2743200">
              <a:spcBef>
                <a:spcPts val="700"/>
              </a:spcBef>
              <a:spcAft>
                <a:spcPts val="0"/>
              </a:spcAft>
              <a:buSzPts val="1300"/>
              <a:buChar char="•"/>
              <a:defRPr/>
            </a:lvl6pPr>
            <a:lvl7pPr indent="-311150" lvl="6" marL="3200400">
              <a:spcBef>
                <a:spcPts val="700"/>
              </a:spcBef>
              <a:spcAft>
                <a:spcPts val="0"/>
              </a:spcAft>
              <a:buSzPts val="1300"/>
              <a:buChar char="•"/>
              <a:defRPr/>
            </a:lvl7pPr>
            <a:lvl8pPr indent="-311150" lvl="7" marL="3657600">
              <a:spcBef>
                <a:spcPts val="700"/>
              </a:spcBef>
              <a:spcAft>
                <a:spcPts val="0"/>
              </a:spcAft>
              <a:buSzPts val="1300"/>
              <a:buChar char="•"/>
              <a:defRPr/>
            </a:lvl8pPr>
            <a:lvl9pPr indent="-311150" lvl="8" marL="4114800">
              <a:spcBef>
                <a:spcPts val="700"/>
              </a:spcBef>
              <a:spcAft>
                <a:spcPts val="0"/>
              </a:spcAft>
              <a:buSzPts val="1300"/>
              <a:buChar char="•"/>
              <a:defRPr/>
            </a:lvl9pPr>
          </a:lstStyle>
          <a:p/>
        </p:txBody>
      </p:sp>
      <p:sp>
        <p:nvSpPr>
          <p:cNvPr id="113" name="Google Shape;113;p28"/>
          <p:cNvSpPr txBox="1"/>
          <p:nvPr>
            <p:ph idx="12" type="sldNum"/>
          </p:nvPr>
        </p:nvSpPr>
        <p:spPr>
          <a:xfrm>
            <a:off x="7385922" y="4685941"/>
            <a:ext cx="240000" cy="519900"/>
          </a:xfrm>
          <a:prstGeom prst="rect">
            <a:avLst/>
          </a:prstGeom>
          <a:noFill/>
          <a:ln>
            <a:noFill/>
          </a:ln>
        </p:spPr>
        <p:txBody>
          <a:bodyPr anchorCtr="0" anchor="t" bIns="83800" lIns="83800" spcFirstLastPara="1" rIns="83800" wrap="square" tIns="83800">
            <a:noAutofit/>
          </a:bodyPr>
          <a:lstStyle>
            <a:lvl1pPr indent="76200" lvl="0" marL="0" marR="0" algn="l">
              <a:buNone/>
              <a:defRPr/>
            </a:lvl1pPr>
            <a:lvl2pPr indent="76200" lvl="1" marL="0" marR="0" algn="l">
              <a:buNone/>
              <a:defRPr/>
            </a:lvl2pPr>
            <a:lvl3pPr indent="76200" lvl="2" marL="0" marR="0" algn="l">
              <a:buNone/>
              <a:defRPr/>
            </a:lvl3pPr>
            <a:lvl4pPr indent="76200" lvl="3" marL="0" marR="0" algn="l">
              <a:buNone/>
              <a:defRPr/>
            </a:lvl4pPr>
            <a:lvl5pPr indent="76200" lvl="4" marL="0" marR="0" algn="l">
              <a:buNone/>
              <a:defRPr/>
            </a:lvl5pPr>
            <a:lvl6pPr indent="76200" lvl="5" marL="0" marR="0" algn="l">
              <a:buNone/>
              <a:defRPr/>
            </a:lvl6pPr>
            <a:lvl7pPr indent="76200" lvl="6" marL="0" marR="0" algn="l">
              <a:buNone/>
              <a:defRPr/>
            </a:lvl7pPr>
            <a:lvl8pPr indent="76200" lvl="7" marL="0" marR="0" algn="l">
              <a:buNone/>
              <a:defRPr/>
            </a:lvl8pPr>
            <a:lvl9pPr indent="76200" lvl="8" marL="0" marR="0" algn="l">
              <a:buNone/>
              <a:defRPr/>
            </a:lvl9pPr>
          </a:lstStyle>
          <a:p>
            <a:pPr indent="-6350" lvl="0" marL="0" rtl="0" algn="l">
              <a:spcBef>
                <a:spcPts val="0"/>
              </a:spcBef>
              <a:spcAft>
                <a:spcPts val="0"/>
              </a:spcAft>
              <a:buClr>
                <a:srgbClr val="000000"/>
              </a:buClr>
              <a:buSzPts val="1300"/>
              <a:buFont typeface="Arial"/>
              <a:buChar char="●"/>
            </a:pPr>
            <a:r>
              <a:t/>
            </a:r>
            <a:endParaRPr/>
          </a:p>
          <a:p>
            <a:pPr indent="133350" lvl="1" marL="0" rtl="0" algn="ctr">
              <a:spcBef>
                <a:spcPts val="0"/>
              </a:spcBef>
              <a:spcAft>
                <a:spcPts val="0"/>
              </a:spcAft>
              <a:buSzPts val="1300"/>
              <a:buChar char="○"/>
            </a:pPr>
            <a:r>
              <a:t/>
            </a:r>
            <a:endParaRPr/>
          </a:p>
          <a:p>
            <a:pPr indent="336550" lvl="2" marL="0" rtl="0" algn="ctr">
              <a:spcBef>
                <a:spcPts val="0"/>
              </a:spcBef>
              <a:spcAft>
                <a:spcPts val="0"/>
              </a:spcAft>
              <a:buSzPts val="1300"/>
              <a:buChar char="■"/>
            </a:pPr>
            <a:r>
              <a:t/>
            </a:r>
            <a:endParaRPr/>
          </a:p>
          <a:p>
            <a:pPr indent="552450" lvl="3" marL="0" rtl="0" algn="ctr">
              <a:spcBef>
                <a:spcPts val="0"/>
              </a:spcBef>
              <a:spcAft>
                <a:spcPts val="0"/>
              </a:spcAft>
              <a:buSzPts val="1300"/>
              <a:buChar char="●"/>
            </a:pPr>
            <a:r>
              <a:t/>
            </a:r>
            <a:endParaRPr/>
          </a:p>
          <a:p>
            <a:pPr indent="755650" lvl="4" marL="0" rtl="0" algn="ctr">
              <a:spcBef>
                <a:spcPts val="0"/>
              </a:spcBef>
              <a:spcAft>
                <a:spcPts val="0"/>
              </a:spcAft>
              <a:buSzPts val="1300"/>
              <a:buChar char="○"/>
            </a:pPr>
            <a:r>
              <a:t/>
            </a:r>
            <a:endParaRPr/>
          </a:p>
          <a:p>
            <a:pPr indent="971550" lvl="5" marL="0" rtl="0" algn="ctr">
              <a:spcBef>
                <a:spcPts val="0"/>
              </a:spcBef>
              <a:spcAft>
                <a:spcPts val="0"/>
              </a:spcAft>
              <a:buSzPts val="1300"/>
              <a:buChar char="■"/>
            </a:pPr>
            <a:r>
              <a:t/>
            </a:r>
            <a:endParaRPr/>
          </a:p>
          <a:p>
            <a:pPr indent="1174750" lvl="6" marL="0" rtl="0" algn="ctr">
              <a:spcBef>
                <a:spcPts val="0"/>
              </a:spcBef>
              <a:spcAft>
                <a:spcPts val="0"/>
              </a:spcAft>
              <a:buSzPts val="1300"/>
              <a:buChar char="●"/>
            </a:pPr>
            <a:r>
              <a:t/>
            </a:r>
            <a:endParaRPr/>
          </a:p>
          <a:p>
            <a:pPr indent="1390650" lvl="7" marL="0" rtl="0" algn="ctr">
              <a:spcBef>
                <a:spcPts val="0"/>
              </a:spcBef>
              <a:spcAft>
                <a:spcPts val="0"/>
              </a:spcAft>
              <a:buSzPts val="1300"/>
              <a:buChar char="○"/>
            </a:pPr>
            <a:r>
              <a:t/>
            </a:r>
            <a:endParaRPr/>
          </a:p>
          <a:p>
            <a:pPr indent="1593850" lvl="8" marL="0" rtl="0" algn="ctr">
              <a:spcBef>
                <a:spcPts val="0"/>
              </a:spcBef>
              <a:spcAft>
                <a:spcPts val="0"/>
              </a:spcAft>
              <a:buSzPts val="1300"/>
              <a:buChar char="■"/>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type="blank">
  <p:cSld name="BLANK">
    <p:spTree>
      <p:nvGrpSpPr>
        <p:cNvPr id="114" name="Shape 114"/>
        <p:cNvGrpSpPr/>
        <p:nvPr/>
      </p:nvGrpSpPr>
      <p:grpSpPr>
        <a:xfrm>
          <a:off x="0" y="0"/>
          <a:ext cx="0" cy="0"/>
          <a:chOff x="0" y="0"/>
          <a:chExt cx="0" cy="0"/>
        </a:xfrm>
      </p:grpSpPr>
      <p:sp>
        <p:nvSpPr>
          <p:cNvPr id="115" name="Google Shape;115;p29"/>
          <p:cNvSpPr txBox="1"/>
          <p:nvPr>
            <p:ph idx="12" type="sldNum"/>
          </p:nvPr>
        </p:nvSpPr>
        <p:spPr>
          <a:xfrm>
            <a:off x="8472458" y="4663217"/>
            <a:ext cx="548700" cy="393600"/>
          </a:xfrm>
          <a:prstGeom prst="rect">
            <a:avLst/>
          </a:prstGeom>
        </p:spPr>
        <p:txBody>
          <a:bodyPr anchorCtr="0" anchor="t" bIns="83800" lIns="83800" spcFirstLastPara="1" rIns="83800" wrap="square" tIns="8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0" name="Shape 120"/>
        <p:cNvGrpSpPr/>
        <p:nvPr/>
      </p:nvGrpSpPr>
      <p:grpSpPr>
        <a:xfrm>
          <a:off x="0" y="0"/>
          <a:ext cx="0" cy="0"/>
          <a:chOff x="0" y="0"/>
          <a:chExt cx="0" cy="0"/>
        </a:xfrm>
      </p:grpSpPr>
      <p:sp>
        <p:nvSpPr>
          <p:cNvPr id="121" name="Google Shape;121;p31"/>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1"/>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1"/>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124" name="Google Shape;124;p31"/>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125" name="Google Shape;125;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6" name="Shape 126"/>
        <p:cNvGrpSpPr/>
        <p:nvPr/>
      </p:nvGrpSpPr>
      <p:grpSpPr>
        <a:xfrm>
          <a:off x="0" y="0"/>
          <a:ext cx="0" cy="0"/>
          <a:chOff x="0" y="0"/>
          <a:chExt cx="0" cy="0"/>
        </a:xfrm>
      </p:grpSpPr>
      <p:sp>
        <p:nvSpPr>
          <p:cNvPr id="127" name="Google Shape;127;p32"/>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2"/>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129" name="Google Shape;129;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cxnSp>
        <p:nvCxnSpPr>
          <p:cNvPr id="20" name="Google Shape;20;p4"/>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1" name="Google Shape;21;p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0" name="Shape 130"/>
        <p:cNvGrpSpPr/>
        <p:nvPr/>
      </p:nvGrpSpPr>
      <p:grpSpPr>
        <a:xfrm>
          <a:off x="0" y="0"/>
          <a:ext cx="0" cy="0"/>
          <a:chOff x="0" y="0"/>
          <a:chExt cx="0" cy="0"/>
        </a:xfrm>
      </p:grpSpPr>
      <p:cxnSp>
        <p:nvCxnSpPr>
          <p:cNvPr id="131" name="Google Shape;131;p33"/>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132" name="Google Shape;132;p33"/>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33" name="Google Shape;133;p33"/>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34" name="Google Shape;134;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5" name="Shape 135"/>
        <p:cNvGrpSpPr/>
        <p:nvPr/>
      </p:nvGrpSpPr>
      <p:grpSpPr>
        <a:xfrm>
          <a:off x="0" y="0"/>
          <a:ext cx="0" cy="0"/>
          <a:chOff x="0" y="0"/>
          <a:chExt cx="0" cy="0"/>
        </a:xfrm>
      </p:grpSpPr>
      <p:cxnSp>
        <p:nvCxnSpPr>
          <p:cNvPr id="136" name="Google Shape;136;p34"/>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137" name="Google Shape;137;p3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38" name="Google Shape;138;p34"/>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139" name="Google Shape;139;p34"/>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140" name="Google Shape;140;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1" name="Shape 141"/>
        <p:cNvGrpSpPr/>
        <p:nvPr/>
      </p:nvGrpSpPr>
      <p:grpSpPr>
        <a:xfrm>
          <a:off x="0" y="0"/>
          <a:ext cx="0" cy="0"/>
          <a:chOff x="0" y="0"/>
          <a:chExt cx="0" cy="0"/>
        </a:xfrm>
      </p:grpSpPr>
      <p:sp>
        <p:nvSpPr>
          <p:cNvPr id="142" name="Google Shape;142;p3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43" name="Google Shape;143;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44" name="Shape 144"/>
        <p:cNvGrpSpPr/>
        <p:nvPr/>
      </p:nvGrpSpPr>
      <p:grpSpPr>
        <a:xfrm>
          <a:off x="0" y="0"/>
          <a:ext cx="0" cy="0"/>
          <a:chOff x="0" y="0"/>
          <a:chExt cx="0" cy="0"/>
        </a:xfrm>
      </p:grpSpPr>
      <p:cxnSp>
        <p:nvCxnSpPr>
          <p:cNvPr id="145" name="Google Shape;145;p36"/>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146" name="Google Shape;146;p36"/>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47" name="Google Shape;147;p36"/>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148" name="Google Shape;148;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149" name="Shape 149"/>
        <p:cNvGrpSpPr/>
        <p:nvPr/>
      </p:nvGrpSpPr>
      <p:grpSpPr>
        <a:xfrm>
          <a:off x="0" y="0"/>
          <a:ext cx="0" cy="0"/>
          <a:chOff x="0" y="0"/>
          <a:chExt cx="0" cy="0"/>
        </a:xfrm>
      </p:grpSpPr>
      <p:sp>
        <p:nvSpPr>
          <p:cNvPr id="150" name="Google Shape;150;p37"/>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151" name="Google Shape;151;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152" name="Shape 152"/>
        <p:cNvGrpSpPr/>
        <p:nvPr/>
      </p:nvGrpSpPr>
      <p:grpSpPr>
        <a:xfrm>
          <a:off x="0" y="0"/>
          <a:ext cx="0" cy="0"/>
          <a:chOff x="0" y="0"/>
          <a:chExt cx="0" cy="0"/>
        </a:xfrm>
      </p:grpSpPr>
      <p:sp>
        <p:nvSpPr>
          <p:cNvPr id="153" name="Google Shape;153;p38"/>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4" name="Google Shape;154;p38"/>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155" name="Google Shape;155;p38"/>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156" name="Google Shape;156;p38"/>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157" name="Google Shape;157;p38"/>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58" name="Google Shape;158;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59" name="Shape 159"/>
        <p:cNvGrpSpPr/>
        <p:nvPr/>
      </p:nvGrpSpPr>
      <p:grpSpPr>
        <a:xfrm>
          <a:off x="0" y="0"/>
          <a:ext cx="0" cy="0"/>
          <a:chOff x="0" y="0"/>
          <a:chExt cx="0" cy="0"/>
        </a:xfrm>
      </p:grpSpPr>
      <p:sp>
        <p:nvSpPr>
          <p:cNvPr id="160" name="Google Shape;160;p39"/>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161" name="Google Shape;161;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2" name="Shape 162"/>
        <p:cNvGrpSpPr/>
        <p:nvPr/>
      </p:nvGrpSpPr>
      <p:grpSpPr>
        <a:xfrm>
          <a:off x="0" y="0"/>
          <a:ext cx="0" cy="0"/>
          <a:chOff x="0" y="0"/>
          <a:chExt cx="0" cy="0"/>
        </a:xfrm>
      </p:grpSpPr>
      <p:cxnSp>
        <p:nvCxnSpPr>
          <p:cNvPr id="163" name="Google Shape;163;p40"/>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164" name="Google Shape;164;p40"/>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165" name="Google Shape;165;p40"/>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66" name="Google Shape;166;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7" name="Shape 167"/>
        <p:cNvGrpSpPr/>
        <p:nvPr/>
      </p:nvGrpSpPr>
      <p:grpSpPr>
        <a:xfrm>
          <a:off x="0" y="0"/>
          <a:ext cx="0" cy="0"/>
          <a:chOff x="0" y="0"/>
          <a:chExt cx="0" cy="0"/>
        </a:xfrm>
      </p:grpSpPr>
      <p:sp>
        <p:nvSpPr>
          <p:cNvPr id="168" name="Google Shape;168;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p:cSld name="TITLE_AND_BODY_1">
    <p:spTree>
      <p:nvGrpSpPr>
        <p:cNvPr id="169" name="Shape 169"/>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cxnSp>
        <p:nvCxnSpPr>
          <p:cNvPr id="25" name="Google Shape;25;p5"/>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6" name="Google Shape;26;p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7" name="Google Shape;27;p5"/>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cxnSp>
        <p:nvCxnSpPr>
          <p:cNvPr id="34" name="Google Shape;34;p7"/>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5" name="Google Shape;35;p7"/>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6" name="Google Shape;36;p7"/>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7" name="Google Shape;37;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8" name="Shape 38"/>
        <p:cNvGrpSpPr/>
        <p:nvPr/>
      </p:nvGrpSpPr>
      <p:grpSpPr>
        <a:xfrm>
          <a:off x="0" y="0"/>
          <a:ext cx="0" cy="0"/>
          <a:chOff x="0" y="0"/>
          <a:chExt cx="0" cy="0"/>
        </a:xfrm>
      </p:grpSpPr>
      <p:sp>
        <p:nvSpPr>
          <p:cNvPr id="39" name="Google Shape;39;p8"/>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41" name="Shape 41"/>
        <p:cNvGrpSpPr/>
        <p:nvPr/>
      </p:nvGrpSpPr>
      <p:grpSpPr>
        <a:xfrm>
          <a:off x="0" y="0"/>
          <a:ext cx="0" cy="0"/>
          <a:chOff x="0" y="0"/>
          <a:chExt cx="0" cy="0"/>
        </a:xfrm>
      </p:grpSpPr>
      <p:sp>
        <p:nvSpPr>
          <p:cNvPr id="42" name="Google Shape;42;p9"/>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44" name="Google Shape;44;p9"/>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45" name="Google Shape;45;p9"/>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3" Type="http://schemas.openxmlformats.org/officeDocument/2006/relationships/slideLayout" Target="../slideLayouts/slideLayout25.xml"/><Relationship Id="rId12" Type="http://schemas.openxmlformats.org/officeDocument/2006/relationships/slideLayout" Target="../slideLayouts/slideLayout24.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5" Type="http://schemas.openxmlformats.org/officeDocument/2006/relationships/slideLayout" Target="../slideLayouts/slideLayout27.xml"/><Relationship Id="rId14" Type="http://schemas.openxmlformats.org/officeDocument/2006/relationships/slideLayout" Target="../slideLayouts/slideLayout26.xml"/><Relationship Id="rId16" Type="http://schemas.openxmlformats.org/officeDocument/2006/relationships/theme" Target="../theme/theme4.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8.xml"/><Relationship Id="rId10" Type="http://schemas.openxmlformats.org/officeDocument/2006/relationships/slideLayout" Target="../slideLayouts/slideLayout37.xml"/><Relationship Id="rId13" Type="http://schemas.openxmlformats.org/officeDocument/2006/relationships/theme" Target="../theme/theme1.xml"/><Relationship Id="rId12" Type="http://schemas.openxmlformats.org/officeDocument/2006/relationships/slideLayout" Target="../slideLayouts/slideLayout39.xml"/><Relationship Id="rId1" Type="http://schemas.openxmlformats.org/officeDocument/2006/relationships/slideLayout" Target="../slideLayouts/slideLayout28.xml"/><Relationship Id="rId2" Type="http://schemas.openxmlformats.org/officeDocument/2006/relationships/slideLayout" Target="../slideLayouts/slideLayout29.xml"/><Relationship Id="rId3" Type="http://schemas.openxmlformats.org/officeDocument/2006/relationships/slideLayout" Target="../slideLayouts/slideLayout30.xml"/><Relationship Id="rId4" Type="http://schemas.openxmlformats.org/officeDocument/2006/relationships/slideLayout" Target="../slideLayouts/slideLayout31.xml"/><Relationship Id="rId9" Type="http://schemas.openxmlformats.org/officeDocument/2006/relationships/slideLayout" Target="../slideLayouts/slideLayout36.xml"/><Relationship Id="rId5" Type="http://schemas.openxmlformats.org/officeDocument/2006/relationships/slideLayout" Target="../slideLayouts/slideLayout32.xml"/><Relationship Id="rId6" Type="http://schemas.openxmlformats.org/officeDocument/2006/relationships/slideLayout" Target="../slideLayouts/slideLayout33.xml"/><Relationship Id="rId7" Type="http://schemas.openxmlformats.org/officeDocument/2006/relationships/slideLayout" Target="../slideLayouts/slideLayout34.xml"/><Relationship Id="rId8"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7" name="Google Shape;7;p1"/>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0" name="Shape 60"/>
        <p:cNvGrpSpPr/>
        <p:nvPr/>
      </p:nvGrpSpPr>
      <p:grpSpPr>
        <a:xfrm>
          <a:off x="0" y="0"/>
          <a:ext cx="0" cy="0"/>
          <a:chOff x="0" y="0"/>
          <a:chExt cx="0" cy="0"/>
        </a:xfrm>
      </p:grpSpPr>
      <p:sp>
        <p:nvSpPr>
          <p:cNvPr id="61" name="Google Shape;61;p14"/>
          <p:cNvSpPr txBox="1"/>
          <p:nvPr>
            <p:ph type="title"/>
          </p:nvPr>
        </p:nvSpPr>
        <p:spPr>
          <a:xfrm>
            <a:off x="685800" y="0"/>
            <a:ext cx="7772400" cy="1771200"/>
          </a:xfrm>
          <a:prstGeom prst="rect">
            <a:avLst/>
          </a:prstGeom>
          <a:noFill/>
          <a:ln>
            <a:noFill/>
          </a:ln>
        </p:spPr>
        <p:txBody>
          <a:bodyPr anchorCtr="0" anchor="ctr" bIns="83800" lIns="83800" spcFirstLastPara="1" rIns="83800" wrap="square" tIns="83800">
            <a:noAutofit/>
          </a:bodyPr>
          <a:lstStyle>
            <a:lvl1pPr indent="-95250" lvl="0" marL="38100" marR="38100" algn="ctr">
              <a:spcBef>
                <a:spcPts val="0"/>
              </a:spcBef>
              <a:spcAft>
                <a:spcPts val="0"/>
              </a:spcAft>
              <a:buSzPts val="1300"/>
              <a:buChar char="●"/>
              <a:defRPr sz="1300"/>
            </a:lvl1pPr>
            <a:lvl2pPr indent="120650" lvl="1" marL="38100" marR="38100" algn="ctr">
              <a:spcBef>
                <a:spcPts val="0"/>
              </a:spcBef>
              <a:spcAft>
                <a:spcPts val="0"/>
              </a:spcAft>
              <a:buSzPts val="1300"/>
              <a:buChar char="○"/>
              <a:defRPr sz="1300"/>
            </a:lvl2pPr>
            <a:lvl3pPr indent="323850" lvl="2" marL="38100" marR="38100" algn="ctr">
              <a:spcBef>
                <a:spcPts val="0"/>
              </a:spcBef>
              <a:spcAft>
                <a:spcPts val="0"/>
              </a:spcAft>
              <a:buSzPts val="1300"/>
              <a:buChar char="■"/>
              <a:defRPr sz="1300"/>
            </a:lvl3pPr>
            <a:lvl4pPr indent="539750" lvl="3" marL="38100" marR="38100" algn="ctr">
              <a:spcBef>
                <a:spcPts val="0"/>
              </a:spcBef>
              <a:spcAft>
                <a:spcPts val="0"/>
              </a:spcAft>
              <a:buSzPts val="1300"/>
              <a:buChar char="●"/>
              <a:defRPr sz="1300"/>
            </a:lvl4pPr>
            <a:lvl5pPr indent="742950" lvl="4" marL="38100" marR="38100" algn="ctr">
              <a:spcBef>
                <a:spcPts val="0"/>
              </a:spcBef>
              <a:spcAft>
                <a:spcPts val="0"/>
              </a:spcAft>
              <a:buSzPts val="1300"/>
              <a:buChar char="○"/>
              <a:defRPr sz="1300"/>
            </a:lvl5pPr>
            <a:lvl6pPr indent="958850" lvl="5" marL="38100" marR="38100" algn="ctr">
              <a:spcBef>
                <a:spcPts val="0"/>
              </a:spcBef>
              <a:spcAft>
                <a:spcPts val="0"/>
              </a:spcAft>
              <a:buSzPts val="1300"/>
              <a:buChar char="■"/>
              <a:defRPr sz="1300"/>
            </a:lvl6pPr>
            <a:lvl7pPr indent="1162050" lvl="6" marL="38100" marR="38100" algn="ctr">
              <a:spcBef>
                <a:spcPts val="0"/>
              </a:spcBef>
              <a:spcAft>
                <a:spcPts val="0"/>
              </a:spcAft>
              <a:buSzPts val="1300"/>
              <a:buChar char="●"/>
              <a:defRPr sz="1300"/>
            </a:lvl7pPr>
            <a:lvl8pPr indent="1377950" lvl="7" marL="38100" marR="38100" algn="ctr">
              <a:spcBef>
                <a:spcPts val="0"/>
              </a:spcBef>
              <a:spcAft>
                <a:spcPts val="0"/>
              </a:spcAft>
              <a:buSzPts val="1300"/>
              <a:buChar char="○"/>
              <a:defRPr sz="1300"/>
            </a:lvl8pPr>
            <a:lvl9pPr indent="1581150" lvl="8" marL="38100" marR="38100" algn="ctr">
              <a:spcBef>
                <a:spcPts val="0"/>
              </a:spcBef>
              <a:spcAft>
                <a:spcPts val="0"/>
              </a:spcAft>
              <a:buSzPts val="1300"/>
              <a:buChar char="■"/>
              <a:defRPr sz="1300"/>
            </a:lvl9pPr>
          </a:lstStyle>
          <a:p/>
        </p:txBody>
      </p:sp>
      <p:sp>
        <p:nvSpPr>
          <p:cNvPr id="62" name="Google Shape;62;p14"/>
          <p:cNvSpPr txBox="1"/>
          <p:nvPr>
            <p:ph idx="1" type="body"/>
          </p:nvPr>
        </p:nvSpPr>
        <p:spPr>
          <a:xfrm>
            <a:off x="685800" y="1485185"/>
            <a:ext cx="7772400" cy="3658500"/>
          </a:xfrm>
          <a:prstGeom prst="rect">
            <a:avLst/>
          </a:prstGeom>
          <a:noFill/>
          <a:ln>
            <a:noFill/>
          </a:ln>
        </p:spPr>
        <p:txBody>
          <a:bodyPr anchorCtr="0" anchor="t" bIns="83800" lIns="83800" spcFirstLastPara="1" rIns="83800" wrap="square" tIns="83800">
            <a:noAutofit/>
          </a:bodyPr>
          <a:lstStyle>
            <a:lvl1pPr indent="-311150" lvl="0" marL="457200" marR="38100" algn="l">
              <a:spcBef>
                <a:spcPts val="700"/>
              </a:spcBef>
              <a:spcAft>
                <a:spcPts val="0"/>
              </a:spcAft>
              <a:buSzPts val="1300"/>
              <a:buFont typeface="Times New Roman"/>
              <a:buChar char="•"/>
              <a:defRPr sz="1300"/>
            </a:lvl1pPr>
            <a:lvl2pPr indent="-311150" lvl="1" marL="914400" marR="38100" algn="l">
              <a:spcBef>
                <a:spcPts val="600"/>
              </a:spcBef>
              <a:spcAft>
                <a:spcPts val="0"/>
              </a:spcAft>
              <a:buSzPts val="1300"/>
              <a:buFont typeface="Times New Roman"/>
              <a:buChar char="–"/>
              <a:defRPr sz="1300"/>
            </a:lvl2pPr>
            <a:lvl3pPr indent="-311150" lvl="2" marL="1371600" marR="38100" algn="l">
              <a:spcBef>
                <a:spcPts val="500"/>
              </a:spcBef>
              <a:spcAft>
                <a:spcPts val="0"/>
              </a:spcAft>
              <a:buSzPts val="1300"/>
              <a:buFont typeface="Times New Roman"/>
              <a:buChar char="•"/>
              <a:defRPr sz="1300"/>
            </a:lvl3pPr>
            <a:lvl4pPr indent="-311150" lvl="3" marL="1828800" marR="38100" algn="l">
              <a:spcBef>
                <a:spcPts val="300"/>
              </a:spcBef>
              <a:spcAft>
                <a:spcPts val="0"/>
              </a:spcAft>
              <a:buSzPts val="1300"/>
              <a:buFont typeface="Times New Roman"/>
              <a:buChar char="–"/>
              <a:defRPr sz="1300"/>
            </a:lvl4pPr>
            <a:lvl5pPr indent="-311150" lvl="4" marL="2286000" marR="38100" algn="l">
              <a:spcBef>
                <a:spcPts val="300"/>
              </a:spcBef>
              <a:spcAft>
                <a:spcPts val="0"/>
              </a:spcAft>
              <a:buSzPts val="1300"/>
              <a:buFont typeface="Times New Roman"/>
              <a:buChar char="»"/>
              <a:defRPr sz="1300"/>
            </a:lvl5pPr>
            <a:lvl6pPr indent="-311150" lvl="5" marL="2743200" marR="38100" algn="l">
              <a:spcBef>
                <a:spcPts val="700"/>
              </a:spcBef>
              <a:spcAft>
                <a:spcPts val="0"/>
              </a:spcAft>
              <a:buSzPts val="1300"/>
              <a:buFont typeface="Times New Roman"/>
              <a:buChar char="•"/>
              <a:defRPr sz="1300"/>
            </a:lvl6pPr>
            <a:lvl7pPr indent="-311150" lvl="6" marL="3200400" marR="38100" algn="l">
              <a:spcBef>
                <a:spcPts val="700"/>
              </a:spcBef>
              <a:spcAft>
                <a:spcPts val="0"/>
              </a:spcAft>
              <a:buSzPts val="1300"/>
              <a:buFont typeface="Times New Roman"/>
              <a:buChar char="•"/>
              <a:defRPr sz="1300"/>
            </a:lvl7pPr>
            <a:lvl8pPr indent="-311150" lvl="7" marL="3657600" marR="38100" algn="l">
              <a:spcBef>
                <a:spcPts val="700"/>
              </a:spcBef>
              <a:spcAft>
                <a:spcPts val="0"/>
              </a:spcAft>
              <a:buSzPts val="1300"/>
              <a:buFont typeface="Times New Roman"/>
              <a:buChar char="•"/>
              <a:defRPr sz="1300"/>
            </a:lvl8pPr>
            <a:lvl9pPr indent="-311150" lvl="8" marL="4114800" marR="38100" algn="l">
              <a:spcBef>
                <a:spcPts val="700"/>
              </a:spcBef>
              <a:spcAft>
                <a:spcPts val="0"/>
              </a:spcAft>
              <a:buSzPts val="1300"/>
              <a:buFont typeface="Times New Roman"/>
              <a:buChar char="•"/>
              <a:defRPr sz="1300"/>
            </a:lvl9pPr>
          </a:lstStyle>
          <a:p/>
        </p:txBody>
      </p:sp>
      <p:sp>
        <p:nvSpPr>
          <p:cNvPr id="63" name="Google Shape;63;p14"/>
          <p:cNvSpPr txBox="1"/>
          <p:nvPr>
            <p:ph idx="12" type="sldNum"/>
          </p:nvPr>
        </p:nvSpPr>
        <p:spPr>
          <a:xfrm>
            <a:off x="7377667" y="4685942"/>
            <a:ext cx="256500" cy="206400"/>
          </a:xfrm>
          <a:prstGeom prst="rect">
            <a:avLst/>
          </a:prstGeom>
          <a:noFill/>
          <a:ln>
            <a:noFill/>
          </a:ln>
        </p:spPr>
        <p:txBody>
          <a:bodyPr anchorCtr="0" anchor="t" bIns="83800" lIns="83800" spcFirstLastPara="1" rIns="83800" wrap="square" tIns="83800">
            <a:noAutofit/>
          </a:bodyPr>
          <a:lstStyle>
            <a:lvl1pPr indent="0" lvl="0" marL="0" marR="0" algn="ctr">
              <a:buNone/>
              <a:defRPr sz="1300"/>
            </a:lvl1pPr>
            <a:lvl2pPr indent="0" lvl="1" marL="0" marR="0" algn="ctr">
              <a:buNone/>
              <a:defRPr sz="1300"/>
            </a:lvl2pPr>
            <a:lvl3pPr indent="0" lvl="2" marL="0" marR="0" algn="ctr">
              <a:buNone/>
              <a:defRPr sz="1300"/>
            </a:lvl3pPr>
            <a:lvl4pPr indent="0" lvl="3" marL="0" marR="0" algn="ctr">
              <a:buNone/>
              <a:defRPr sz="1300"/>
            </a:lvl4pPr>
            <a:lvl5pPr indent="0" lvl="4" marL="0" marR="0" algn="ctr">
              <a:buNone/>
              <a:defRPr sz="1300"/>
            </a:lvl5pPr>
            <a:lvl6pPr indent="0" lvl="5" marL="0" marR="0" algn="ctr">
              <a:buNone/>
              <a:defRPr sz="1300"/>
            </a:lvl6pPr>
            <a:lvl7pPr indent="0" lvl="6" marL="0" marR="0" algn="ctr">
              <a:buNone/>
              <a:defRPr sz="1300"/>
            </a:lvl7pPr>
            <a:lvl8pPr indent="0" lvl="7" marL="0" marR="0" algn="ctr">
              <a:buNone/>
              <a:defRPr sz="1300"/>
            </a:lvl8pPr>
            <a:lvl9pPr indent="0" lvl="8" marL="0" marR="0" algn="ctr">
              <a:buNone/>
              <a:defRPr sz="1300"/>
            </a:lvl9pPr>
          </a:lstStyle>
          <a:p>
            <a:pPr indent="-82550" lvl="0" marL="0" rtl="0" algn="ctr">
              <a:spcBef>
                <a:spcPts val="0"/>
              </a:spcBef>
              <a:spcAft>
                <a:spcPts val="0"/>
              </a:spcAft>
              <a:buSzPts val="1300"/>
              <a:buChar char="●"/>
            </a:pPr>
            <a:r>
              <a:t/>
            </a:r>
            <a:endParaRPr/>
          </a:p>
          <a:p>
            <a:pPr indent="133350" lvl="1" marL="0" rtl="0" algn="ctr">
              <a:spcBef>
                <a:spcPts val="0"/>
              </a:spcBef>
              <a:spcAft>
                <a:spcPts val="0"/>
              </a:spcAft>
              <a:buSzPts val="1300"/>
              <a:buChar char="○"/>
            </a:pPr>
            <a:r>
              <a:t/>
            </a:r>
            <a:endParaRPr/>
          </a:p>
          <a:p>
            <a:pPr indent="336550" lvl="2" marL="0" rtl="0" algn="ctr">
              <a:spcBef>
                <a:spcPts val="0"/>
              </a:spcBef>
              <a:spcAft>
                <a:spcPts val="0"/>
              </a:spcAft>
              <a:buSzPts val="1300"/>
              <a:buChar char="■"/>
            </a:pPr>
            <a:r>
              <a:t/>
            </a:r>
            <a:endParaRPr/>
          </a:p>
          <a:p>
            <a:pPr indent="552450" lvl="3" marL="0" rtl="0" algn="ctr">
              <a:spcBef>
                <a:spcPts val="0"/>
              </a:spcBef>
              <a:spcAft>
                <a:spcPts val="0"/>
              </a:spcAft>
              <a:buSzPts val="1300"/>
              <a:buChar char="●"/>
            </a:pPr>
            <a:r>
              <a:t/>
            </a:r>
            <a:endParaRPr/>
          </a:p>
          <a:p>
            <a:pPr indent="755650" lvl="4" marL="0" rtl="0" algn="ctr">
              <a:spcBef>
                <a:spcPts val="0"/>
              </a:spcBef>
              <a:spcAft>
                <a:spcPts val="0"/>
              </a:spcAft>
              <a:buSzPts val="1300"/>
              <a:buChar char="○"/>
            </a:pPr>
            <a:r>
              <a:t/>
            </a:r>
            <a:endParaRPr/>
          </a:p>
          <a:p>
            <a:pPr indent="971550" lvl="5" marL="0" rtl="0" algn="ctr">
              <a:spcBef>
                <a:spcPts val="0"/>
              </a:spcBef>
              <a:spcAft>
                <a:spcPts val="0"/>
              </a:spcAft>
              <a:buSzPts val="1300"/>
              <a:buChar char="■"/>
            </a:pPr>
            <a:r>
              <a:t/>
            </a:r>
            <a:endParaRPr/>
          </a:p>
          <a:p>
            <a:pPr indent="1174750" lvl="6" marL="0" rtl="0" algn="ctr">
              <a:spcBef>
                <a:spcPts val="0"/>
              </a:spcBef>
              <a:spcAft>
                <a:spcPts val="0"/>
              </a:spcAft>
              <a:buSzPts val="1300"/>
              <a:buChar char="●"/>
            </a:pPr>
            <a:r>
              <a:t/>
            </a:r>
            <a:endParaRPr/>
          </a:p>
          <a:p>
            <a:pPr indent="1390650" lvl="7" marL="0" rtl="0" algn="ctr">
              <a:spcBef>
                <a:spcPts val="0"/>
              </a:spcBef>
              <a:spcAft>
                <a:spcPts val="0"/>
              </a:spcAft>
              <a:buSzPts val="1300"/>
              <a:buChar char="○"/>
            </a:pPr>
            <a:r>
              <a:t/>
            </a:r>
            <a:endParaRPr/>
          </a:p>
          <a:p>
            <a:pPr indent="1593850" lvl="8" marL="0" rtl="0" algn="ctr">
              <a:spcBef>
                <a:spcPts val="0"/>
              </a:spcBef>
              <a:spcAft>
                <a:spcPts val="0"/>
              </a:spcAft>
              <a:buSzPts val="1300"/>
              <a:buChar char="■"/>
            </a:pPr>
            <a:r>
              <a:t/>
            </a:r>
            <a:endParaRPr/>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116" name="Shape 116"/>
        <p:cNvGrpSpPr/>
        <p:nvPr/>
      </p:nvGrpSpPr>
      <p:grpSpPr>
        <a:xfrm>
          <a:off x="0" y="0"/>
          <a:ext cx="0" cy="0"/>
          <a:chOff x="0" y="0"/>
          <a:chExt cx="0" cy="0"/>
        </a:xfrm>
      </p:grpSpPr>
      <p:sp>
        <p:nvSpPr>
          <p:cNvPr id="117" name="Google Shape;117;p30"/>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118" name="Google Shape;118;p30"/>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119" name="Google Shape;119;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hyperlink" Target="http://www.dlandsborough.com/blog/2017/7/11/freytags-pyramid-and-the-three-act-plot-structure" TargetMode="External"/><Relationship Id="rId4" Type="http://schemas.openxmlformats.org/officeDocument/2006/relationships/image" Target="../media/image10.jpg"/><Relationship Id="rId5" Type="http://schemas.openxmlformats.org/officeDocument/2006/relationships/image" Target="../media/image15.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21.png"/><Relationship Id="rId4" Type="http://schemas.openxmlformats.org/officeDocument/2006/relationships/image" Target="../media/image3.png"/><Relationship Id="rId5"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7.png"/><Relationship Id="rId4" Type="http://schemas.openxmlformats.org/officeDocument/2006/relationships/image" Target="../media/image11.png"/><Relationship Id="rId5" Type="http://schemas.openxmlformats.org/officeDocument/2006/relationships/image" Target="../media/image2.png"/><Relationship Id="rId6"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librarysearch.bcu.ac.uk/permalink/44BCU_INST/15fig5r/alma991003138483806701"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www.theguardian.com/news/2016/apr/13/how-boots-went-rogue" TargetMode="External"/><Relationship Id="rId4" Type="http://schemas.openxmlformats.org/officeDocument/2006/relationships/hyperlink" Target="https://www.insidehousing.co.uk/insight/rise-of-the-housing-activist-43473" TargetMode="External"/><Relationship Id="rId9" Type="http://schemas.openxmlformats.org/officeDocument/2006/relationships/hyperlink" Target="https://www.theguardian.com/us-news/ng-interactive/2017/dec/20/bussed-out-america-moves-homeless-people-country-study" TargetMode="External"/><Relationship Id="rId5" Type="http://schemas.openxmlformats.org/officeDocument/2006/relationships/hyperlink" Target="https://www.theguardian.com/society/2014/aug/03/victims-britains-harsh-welfare-sanctions" TargetMode="External"/><Relationship Id="rId6" Type="http://schemas.openxmlformats.org/officeDocument/2006/relationships/hyperlink" Target="https://www.premiumtimesng.com/news/194420-investigation-how-nigerian-young-footballers-are-trafficked-abused-abroad.html?tztc=1" TargetMode="External"/><Relationship Id="rId7" Type="http://schemas.openxmlformats.org/officeDocument/2006/relationships/hyperlink" Target="https://www.bbc.co.uk/news/magazine-31588720" TargetMode="External"/><Relationship Id="rId8" Type="http://schemas.openxmlformats.org/officeDocument/2006/relationships/hyperlink" Target="https://www.theguardian.com/news/2018/jul/03/nothing-to-worry-about-the-water-is-fine-how-flint-michigan-poisoned-its-people"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hyperlink" Target="https://www.ft.com/blackpoo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hyperlink" Target="https://www.theguardian.com/news/2018/jul/31/an-unsolved-at-italys-most-notorious-tower-block"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hyperlink" Target="https://www.theguardian.com/lifeandstyle/2024/nov/05/when-filler-removal-goes-wrong-my-lips-and-cheeks-caved-in" TargetMode="External"/><Relationship Id="rId4" Type="http://schemas.openxmlformats.org/officeDocument/2006/relationships/hyperlink" Target="https://www.allure.com/story/kylie-jenner-removed-lip-filler" TargetMode="External"/><Relationship Id="rId5" Type="http://schemas.openxmlformats.org/officeDocument/2006/relationships/hyperlink" Target="https://www.popsugar.com/beauty/does-courteney-cox-use-face-fillers-43665293" TargetMode="External"/><Relationship Id="rId6" Type="http://schemas.openxmlformats.org/officeDocument/2006/relationships/hyperlink" Target="https://www.mirror.co.uk/3am/celebrity-news/molly-mae-hague-fillers-dissolved-24269632" TargetMode="External"/><Relationship Id="rId7" Type="http://schemas.openxmlformats.org/officeDocument/2006/relationships/hyperlink" Target="https://baaps.org.uk/_userfiles/pages/files/final_2023_audit_results_for_2024_release.pdf"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www.nytimes.com/projects/2012/snow-fall/index.html#/?part=tunnel-creek" TargetMode="External"/><Relationship Id="rId4" Type="http://schemas.openxmlformats.org/officeDocument/2006/relationships/hyperlink" Target="https://pudding.cool/2024/07/sleep-training/"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hyperlink" Target="http://www.dlandsborough.com/blog/2017/7/11/freytags-pyramid-and-the-three-act-plot-structure" TargetMode="External"/><Relationship Id="rId4" Type="http://schemas.openxmlformats.org/officeDocument/2006/relationships/image" Target="../media/image10.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shinywords.com/story-spine/" TargetMode="External"/><Relationship Id="rId4" Type="http://schemas.openxmlformats.org/officeDocument/2006/relationships/hyperlink" Target="http://www.youtube.com/watch?v=Ay4OChxR4vQ" TargetMode="External"/><Relationship Id="rId5" Type="http://schemas.openxmlformats.org/officeDocument/2006/relationships/image" Target="../media/image20.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bookbird.io/story-structures/" TargetMode="External"/><Relationship Id="rId4" Type="http://schemas.openxmlformats.org/officeDocument/2006/relationships/image" Target="../media/image9.jpg"/><Relationship Id="rId5" Type="http://schemas.openxmlformats.org/officeDocument/2006/relationships/image" Target="../media/image2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hyperlink" Target="https://blog.reedsy.com/guide/story-structure/fichtean-curve/" TargetMode="External"/><Relationship Id="rId4" Type="http://schemas.openxmlformats.org/officeDocument/2006/relationships/image" Target="../media/image14.jpg"/><Relationship Id="rId5" Type="http://schemas.openxmlformats.org/officeDocument/2006/relationships/hyperlink" Target="http://www.youtube.com/watch?v=EyO6E1ggR2o" TargetMode="External"/><Relationship Id="rId6" Type="http://schemas.openxmlformats.org/officeDocument/2006/relationships/image" Target="../media/image8.jpg"/></Relationships>
</file>

<file path=ppt/slides/_rels/slide31.xml.rels><?xml version="1.0" encoding="UTF-8" standalone="yes"?><Relationships xmlns="http://schemas.openxmlformats.org/package/2006/relationships"><Relationship Id="rId10" Type="http://schemas.openxmlformats.org/officeDocument/2006/relationships/image" Target="../media/image32.jpg"/><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4.jpg"/><Relationship Id="rId4" Type="http://schemas.openxmlformats.org/officeDocument/2006/relationships/image" Target="../media/image6.jpg"/><Relationship Id="rId9" Type="http://schemas.openxmlformats.org/officeDocument/2006/relationships/image" Target="../media/image38.jpg"/><Relationship Id="rId5" Type="http://schemas.openxmlformats.org/officeDocument/2006/relationships/hyperlink" Target="https://blog.reedsy.com/guide/story-structure/" TargetMode="External"/><Relationship Id="rId6" Type="http://schemas.openxmlformats.org/officeDocument/2006/relationships/hyperlink" Target="https://bookbird.io/story-structures/" TargetMode="External"/><Relationship Id="rId7" Type="http://schemas.openxmlformats.org/officeDocument/2006/relationships/image" Target="../media/image18.jpg"/><Relationship Id="rId8" Type="http://schemas.openxmlformats.org/officeDocument/2006/relationships/image" Target="../media/image16.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hyperlink" Target="https://www.worldbuilders.ai/p/4-pillars-story-structure" TargetMode="External"/><Relationship Id="rId4" Type="http://schemas.openxmlformats.org/officeDocument/2006/relationships/hyperlink" Target="http://www.youtube.com/watch?v=vGUNqq3jVLg" TargetMode="External"/><Relationship Id="rId5" Type="http://schemas.openxmlformats.org/officeDocument/2006/relationships/image" Target="../media/image19.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hyperlink" Target="http://www.sfgate.com/bayarea/article/Nail-salon-workers-exposed-to-toxic-chemicals-3300906.php" TargetMode="External"/><Relationship Id="rId4" Type="http://schemas.openxmlformats.org/officeDocument/2006/relationships/hyperlink" Target="https://www.sfgate.com/search/?action=search&amp;channel=bayarea&amp;inlineLink=1&amp;searchindex=property&amp;query=%22Connie+Nguyen%2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hyperlink" Target="https://www.journalism.co.uk/news/how-the-bbc-approaches-longform-immersive-storytelling/s2/a557573/"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 Id="rId3" Type="http://schemas.openxmlformats.org/officeDocument/2006/relationships/hyperlink" Target="https://www.niemanlab.org/2024/11/the-atlantics-sarah-zhang-on-covering-the-science-and-emotion-of-being-human/"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 Id="rId3" Type="http://schemas.openxmlformats.org/officeDocument/2006/relationships/image" Target="../media/image17.jpg"/><Relationship Id="rId4" Type="http://schemas.openxmlformats.org/officeDocument/2006/relationships/image" Target="../media/image4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hyperlink" Target="https://www.youtube.com/watch?v=5pFI9UuC_fc" TargetMode="External"/><Relationship Id="rId4" Type="http://schemas.openxmlformats.org/officeDocument/2006/relationships/hyperlink" Target="http://www.youtube.com/watch?v=5pFI9UuC_fc" TargetMode="External"/><Relationship Id="rId5" Type="http://schemas.openxmlformats.org/officeDocument/2006/relationships/image" Target="../media/image31.jpg"/><Relationship Id="rId6" Type="http://schemas.openxmlformats.org/officeDocument/2006/relationships/hyperlink" Target="https://twitter.com/ocallap/status/865944357576339456"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1.xml"/><Relationship Id="rId3" Type="http://schemas.openxmlformats.org/officeDocument/2006/relationships/hyperlink" Target="https://www.sfgate.com/search/?action=search&amp;channel=bayarea&amp;inlineLink=1&amp;searchindex=property&amp;query=%22Connie+Nguyen%22" TargetMode="External"/><Relationship Id="rId4" Type="http://schemas.openxmlformats.org/officeDocument/2006/relationships/hyperlink" Target="http://www.sfgate.com/bayarea/article/Nail-salon-workers-exposed-to-toxic-chemicals-3300906.php"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hyperlink" Target="http://www.youtube.com/watch?v=RQ3jYJMUWEk" TargetMode="External"/><Relationship Id="rId4" Type="http://schemas.openxmlformats.org/officeDocument/2006/relationships/image" Target="../media/image26.jpg"/><Relationship Id="rId5" Type="http://schemas.openxmlformats.org/officeDocument/2006/relationships/hyperlink" Target="http://www.youtube.com/watch?v=FMN7sYIVK7w" TargetMode="External"/><Relationship Id="rId6" Type="http://schemas.openxmlformats.org/officeDocument/2006/relationships/image" Target="../media/image24.jp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9.xml"/><Relationship Id="rId3" Type="http://schemas.openxmlformats.org/officeDocument/2006/relationships/hyperlink" Target="http://www.youtube.com/watch?v=p_bMhNI_TY8" TargetMode="External"/><Relationship Id="rId4" Type="http://schemas.openxmlformats.org/officeDocument/2006/relationships/image" Target="../media/image2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34.jp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2.xml"/><Relationship Id="rId3" Type="http://schemas.openxmlformats.org/officeDocument/2006/relationships/hyperlink" Target="http://www.youtube.com/watch?v=itWxXyCfW5s" TargetMode="External"/><Relationship Id="rId4" Type="http://schemas.openxmlformats.org/officeDocument/2006/relationships/image" Target="../media/image25.jpg"/><Relationship Id="rId5" Type="http://schemas.openxmlformats.org/officeDocument/2006/relationships/hyperlink" Target="https://www.youtube.com/watch?v=itWxXyCfW5s" TargetMode="External"/><Relationship Id="rId6" Type="http://schemas.openxmlformats.org/officeDocument/2006/relationships/image" Target="../media/image27.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hyperlink" Target="https://www.youtube.com/watch?v=XMqwSTe5rvo" TargetMode="External"/><Relationship Id="rId4" Type="http://schemas.openxmlformats.org/officeDocument/2006/relationships/hyperlink" Target="https://www.youtube.com/watch?v=Hx0bcEFkn_U&amp;t=1m25s" TargetMode="External"/><Relationship Id="rId5" Type="http://schemas.openxmlformats.org/officeDocument/2006/relationships/hyperlink" Target="http://www.youtube.com/watch?v=XMqwSTe5rvo" TargetMode="External"/><Relationship Id="rId6" Type="http://schemas.openxmlformats.org/officeDocument/2006/relationships/image" Target="../media/image30.jp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6.xml"/><Relationship Id="rId3" Type="http://schemas.openxmlformats.org/officeDocument/2006/relationships/image" Target="../media/image37.png"/><Relationship Id="rId4" Type="http://schemas.openxmlformats.org/officeDocument/2006/relationships/image" Target="../media/image40.png"/><Relationship Id="rId5" Type="http://schemas.openxmlformats.org/officeDocument/2006/relationships/image" Target="../media/image41.png"/><Relationship Id="rId6" Type="http://schemas.openxmlformats.org/officeDocument/2006/relationships/hyperlink" Target="https://www.tiktok.com/@nickfore.scripts/video/7159149400021847302"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7.xml"/><Relationship Id="rId3" Type="http://schemas.openxmlformats.org/officeDocument/2006/relationships/image" Target="../media/image29.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58.xml"/><Relationship Id="rId3" Type="http://schemas.openxmlformats.org/officeDocument/2006/relationships/hyperlink" Target="https://www.worldbuilders.ai/p/hemingways-iceberg-theory"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39.png"/><Relationship Id="rId4" Type="http://schemas.openxmlformats.org/officeDocument/2006/relationships/hyperlink" Target="https://gimletmedia.com/shows/reply-all/6nh3wk" TargetMode="External"/><Relationship Id="rId5" Type="http://schemas.openxmlformats.org/officeDocument/2006/relationships/image" Target="../media/image3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60.xml"/><Relationship Id="rId3" Type="http://schemas.openxmlformats.org/officeDocument/2006/relationships/hyperlink" Target="https://www.rug.nl/staff/m.j.broersma/broersma_journalismasperformativediscourse.pdf"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61.xml"/><Relationship Id="rId3" Type="http://schemas.openxmlformats.org/officeDocument/2006/relationships/hyperlink" Target="http://www.youtube.com/watch?v=d68vWb5rvso" TargetMode="External"/><Relationship Id="rId4" Type="http://schemas.openxmlformats.org/officeDocument/2006/relationships/image" Target="../media/image28.jp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4.xml"/><Relationship Id="rId3" Type="http://schemas.openxmlformats.org/officeDocument/2006/relationships/image" Target="../media/image35.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8.xml"/><Relationship Id="rId3" Type="http://schemas.openxmlformats.org/officeDocument/2006/relationships/hyperlink" Target="http://www.youtube.com/watch?v=Ha7aD5-PAgo" TargetMode="External"/><Relationship Id="rId4" Type="http://schemas.openxmlformats.org/officeDocument/2006/relationships/image" Target="../media/image33.jp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1.xml"/><Relationship Id="rId3" Type="http://schemas.openxmlformats.org/officeDocument/2006/relationships/hyperlink" Target="https://www.theguardian.com/world/2023/may/06/luther-actor-ruth-wilson-hits-out-at-hollywood-metoo-hypcrisy" TargetMode="Externa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73" name="Shape 173"/>
        <p:cNvGrpSpPr/>
        <p:nvPr/>
      </p:nvGrpSpPr>
      <p:grpSpPr>
        <a:xfrm>
          <a:off x="0" y="0"/>
          <a:ext cx="0" cy="0"/>
          <a:chOff x="0" y="0"/>
          <a:chExt cx="0" cy="0"/>
        </a:xfrm>
      </p:grpSpPr>
      <p:sp>
        <p:nvSpPr>
          <p:cNvPr id="174" name="Google Shape;174;p43"/>
          <p:cNvSpPr txBox="1"/>
          <p:nvPr/>
        </p:nvSpPr>
        <p:spPr>
          <a:xfrm>
            <a:off x="7737625" y="4681200"/>
            <a:ext cx="1406700" cy="46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u="sng">
                <a:solidFill>
                  <a:schemeClr val="hlink"/>
                </a:solidFill>
                <a:hlinkClick r:id="rId3"/>
              </a:rPr>
              <a:t>Source</a:t>
            </a:r>
            <a:endParaRPr/>
          </a:p>
        </p:txBody>
      </p:sp>
      <p:pic>
        <p:nvPicPr>
          <p:cNvPr id="175" name="Google Shape;175;p43"/>
          <p:cNvPicPr preferRelativeResize="0"/>
          <p:nvPr/>
        </p:nvPicPr>
        <p:blipFill>
          <a:blip r:embed="rId4">
            <a:alphaModFix/>
          </a:blip>
          <a:stretch>
            <a:fillRect/>
          </a:stretch>
        </p:blipFill>
        <p:spPr>
          <a:xfrm>
            <a:off x="1492600" y="262200"/>
            <a:ext cx="6158800" cy="4619100"/>
          </a:xfrm>
          <a:prstGeom prst="rect">
            <a:avLst/>
          </a:prstGeom>
          <a:noFill/>
          <a:ln>
            <a:noFill/>
          </a:ln>
        </p:spPr>
      </p:pic>
      <p:pic>
        <p:nvPicPr>
          <p:cNvPr id="176" name="Google Shape;176;p43"/>
          <p:cNvPicPr preferRelativeResize="0"/>
          <p:nvPr/>
        </p:nvPicPr>
        <p:blipFill>
          <a:blip r:embed="rId5">
            <a:alphaModFix/>
          </a:blip>
          <a:stretch>
            <a:fillRect/>
          </a:stretch>
        </p:blipFill>
        <p:spPr>
          <a:xfrm>
            <a:off x="714363" y="0"/>
            <a:ext cx="7715276"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52"/>
          <p:cNvSpPr txBox="1"/>
          <p:nvPr>
            <p:ph idx="4294967295" type="body"/>
          </p:nvPr>
        </p:nvSpPr>
        <p:spPr>
          <a:xfrm>
            <a:off x="311700" y="1362800"/>
            <a:ext cx="7470900" cy="36663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SzPts val="2800"/>
              <a:buFont typeface="Oswald"/>
              <a:buAutoNum type="arabicPeriod"/>
            </a:pPr>
            <a:r>
              <a:rPr lang="en-GB" sz="2800">
                <a:latin typeface="Oswald"/>
                <a:ea typeface="Oswald"/>
                <a:cs typeface="Oswald"/>
                <a:sym typeface="Oswald"/>
              </a:rPr>
              <a:t>Abstract: An anecdote that sums up her challenge</a:t>
            </a:r>
            <a:endParaRPr sz="2800">
              <a:solidFill>
                <a:srgbClr val="B7B7B7"/>
              </a:solidFill>
              <a:latin typeface="Oswald"/>
              <a:ea typeface="Oswald"/>
              <a:cs typeface="Oswald"/>
              <a:sym typeface="Oswald"/>
            </a:endParaRPr>
          </a:p>
          <a:p>
            <a:pPr indent="-406400" lvl="0" marL="457200" rtl="0" algn="l">
              <a:spcBef>
                <a:spcPts val="0"/>
              </a:spcBef>
              <a:spcAft>
                <a:spcPts val="0"/>
              </a:spcAft>
              <a:buClr>
                <a:srgbClr val="B7B7B7"/>
              </a:buClr>
              <a:buSzPts val="2800"/>
              <a:buFont typeface="Oswald"/>
              <a:buAutoNum type="arabicPeriod"/>
            </a:pPr>
            <a:r>
              <a:rPr lang="en-GB" sz="2800">
                <a:solidFill>
                  <a:srgbClr val="B7B7B7"/>
                </a:solidFill>
                <a:latin typeface="Oswald"/>
                <a:ea typeface="Oswald"/>
                <a:cs typeface="Oswald"/>
                <a:sym typeface="Oswald"/>
              </a:rPr>
              <a:t>Orientation:</a:t>
            </a:r>
            <a:endParaRPr sz="2800">
              <a:solidFill>
                <a:srgbClr val="B7B7B7"/>
              </a:solidFill>
              <a:latin typeface="Oswald"/>
              <a:ea typeface="Oswald"/>
              <a:cs typeface="Oswald"/>
              <a:sym typeface="Oswald"/>
            </a:endParaRPr>
          </a:p>
          <a:p>
            <a:pPr indent="-406400" lvl="0" marL="457200" rtl="0" algn="l">
              <a:spcBef>
                <a:spcPts val="0"/>
              </a:spcBef>
              <a:spcAft>
                <a:spcPts val="0"/>
              </a:spcAft>
              <a:buClr>
                <a:srgbClr val="B7B7B7"/>
              </a:buClr>
              <a:buSzPts val="2800"/>
              <a:buFont typeface="Oswald"/>
              <a:buAutoNum type="arabicPeriod"/>
            </a:pPr>
            <a:r>
              <a:rPr lang="en-GB" sz="2800">
                <a:solidFill>
                  <a:srgbClr val="B7B7B7"/>
                </a:solidFill>
                <a:latin typeface="Oswald"/>
                <a:ea typeface="Oswald"/>
                <a:cs typeface="Oswald"/>
                <a:sym typeface="Oswald"/>
              </a:rPr>
              <a:t>Complication: tackling an increase in special needs</a:t>
            </a:r>
            <a:endParaRPr sz="2800">
              <a:solidFill>
                <a:srgbClr val="B7B7B7"/>
              </a:solidFill>
              <a:latin typeface="Oswald"/>
              <a:ea typeface="Oswald"/>
              <a:cs typeface="Oswald"/>
              <a:sym typeface="Oswald"/>
            </a:endParaRPr>
          </a:p>
          <a:p>
            <a:pPr indent="-406400" lvl="0" marL="457200" rtl="0" algn="l">
              <a:spcBef>
                <a:spcPts val="0"/>
              </a:spcBef>
              <a:spcAft>
                <a:spcPts val="0"/>
              </a:spcAft>
              <a:buClr>
                <a:srgbClr val="B7B7B7"/>
              </a:buClr>
              <a:buSzPts val="2800"/>
              <a:buFont typeface="Oswald"/>
              <a:buAutoNum type="arabicPeriod"/>
            </a:pPr>
            <a:r>
              <a:rPr lang="en-GB" sz="2800">
                <a:solidFill>
                  <a:srgbClr val="B7B7B7"/>
                </a:solidFill>
                <a:latin typeface="Oswald"/>
                <a:ea typeface="Oswald"/>
                <a:cs typeface="Oswald"/>
                <a:sym typeface="Oswald"/>
              </a:rPr>
              <a:t>Evaluation: what does she do</a:t>
            </a:r>
            <a:endParaRPr sz="2800">
              <a:solidFill>
                <a:srgbClr val="B7B7B7"/>
              </a:solidFill>
              <a:latin typeface="Oswald"/>
              <a:ea typeface="Oswald"/>
              <a:cs typeface="Oswald"/>
              <a:sym typeface="Oswald"/>
            </a:endParaRPr>
          </a:p>
          <a:p>
            <a:pPr indent="-406400" lvl="0" marL="457200" rtl="0" algn="l">
              <a:spcBef>
                <a:spcPts val="0"/>
              </a:spcBef>
              <a:spcAft>
                <a:spcPts val="0"/>
              </a:spcAft>
              <a:buClr>
                <a:srgbClr val="B7B7B7"/>
              </a:buClr>
              <a:buSzPts val="2800"/>
              <a:buFont typeface="Oswald"/>
              <a:buAutoNum type="arabicPeriod"/>
            </a:pPr>
            <a:r>
              <a:rPr lang="en-GB" sz="2800">
                <a:solidFill>
                  <a:srgbClr val="B7B7B7"/>
                </a:solidFill>
                <a:latin typeface="Oswald"/>
                <a:ea typeface="Oswald"/>
                <a:cs typeface="Oswald"/>
                <a:sym typeface="Oswald"/>
              </a:rPr>
              <a:t>Result: what happened as a result</a:t>
            </a:r>
            <a:endParaRPr sz="2800">
              <a:solidFill>
                <a:srgbClr val="B7B7B7"/>
              </a:solidFill>
              <a:latin typeface="Oswald"/>
              <a:ea typeface="Oswald"/>
              <a:cs typeface="Oswald"/>
              <a:sym typeface="Oswald"/>
            </a:endParaRPr>
          </a:p>
          <a:p>
            <a:pPr indent="-406400" lvl="0" marL="457200" rtl="0" algn="l">
              <a:spcBef>
                <a:spcPts val="0"/>
              </a:spcBef>
              <a:spcAft>
                <a:spcPts val="0"/>
              </a:spcAft>
              <a:buClr>
                <a:srgbClr val="B7B7B7"/>
              </a:buClr>
              <a:buSzPts val="2800"/>
              <a:buFont typeface="Oswald"/>
              <a:buAutoNum type="arabicPeriod"/>
            </a:pPr>
            <a:r>
              <a:rPr lang="en-GB" sz="2800">
                <a:solidFill>
                  <a:srgbClr val="B7B7B7"/>
                </a:solidFill>
                <a:latin typeface="Oswald"/>
                <a:ea typeface="Oswald"/>
                <a:cs typeface="Oswald"/>
                <a:sym typeface="Oswald"/>
              </a:rPr>
              <a:t>Coda: what happens next (to her/kids/school/policy)</a:t>
            </a:r>
            <a:endParaRPr sz="2800">
              <a:solidFill>
                <a:srgbClr val="B7B7B7"/>
              </a:solidFill>
              <a:latin typeface="Oswald"/>
              <a:ea typeface="Oswald"/>
              <a:cs typeface="Oswald"/>
              <a:sym typeface="Oswald"/>
            </a:endParaRPr>
          </a:p>
        </p:txBody>
      </p:sp>
      <p:sp>
        <p:nvSpPr>
          <p:cNvPr id="231" name="Google Shape;231;p52"/>
          <p:cNvSpPr txBox="1"/>
          <p:nvPr/>
        </p:nvSpPr>
        <p:spPr>
          <a:xfrm>
            <a:off x="5423275" y="2831000"/>
            <a:ext cx="3750000" cy="1293000"/>
          </a:xfrm>
          <a:prstGeom prst="rect">
            <a:avLst/>
          </a:prstGeom>
          <a:solidFill>
            <a:srgbClr val="FFFFFF"/>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rgbClr val="A40800"/>
                </a:solidFill>
                <a:latin typeface="Gill Sans"/>
                <a:ea typeface="Gill Sans"/>
                <a:cs typeface="Gill Sans"/>
                <a:sym typeface="Gill Sans"/>
              </a:rPr>
              <a:t>Once you know the complication, you know you are looking for that </a:t>
            </a:r>
            <a:r>
              <a:rPr b="1" lang="en-GB" sz="1800">
                <a:solidFill>
                  <a:srgbClr val="A40800"/>
                </a:solidFill>
                <a:latin typeface="Gill Sans"/>
                <a:ea typeface="Gill Sans"/>
                <a:cs typeface="Gill Sans"/>
                <a:sym typeface="Gill Sans"/>
              </a:rPr>
              <a:t>‘story in a nutshell’</a:t>
            </a:r>
            <a:r>
              <a:rPr lang="en-GB" sz="1800">
                <a:solidFill>
                  <a:srgbClr val="A40800"/>
                </a:solidFill>
                <a:latin typeface="Gill Sans"/>
                <a:ea typeface="Gill Sans"/>
                <a:cs typeface="Gill Sans"/>
                <a:sym typeface="Gill Sans"/>
              </a:rPr>
              <a:t>, in the form of an anecdote. A standfirst will do this too.</a:t>
            </a:r>
            <a:endParaRPr sz="1800">
              <a:solidFill>
                <a:srgbClr val="A40800"/>
              </a:solidFill>
              <a:latin typeface="Gill Sans"/>
              <a:ea typeface="Gill Sans"/>
              <a:cs typeface="Gill Sans"/>
              <a:sym typeface="Gill Sans"/>
            </a:endParaRPr>
          </a:p>
        </p:txBody>
      </p:sp>
      <p:sp>
        <p:nvSpPr>
          <p:cNvPr id="232" name="Google Shape;232;p52"/>
          <p:cNvSpPr txBox="1"/>
          <p:nvPr>
            <p:ph idx="4294967295" type="title"/>
          </p:nvPr>
        </p:nvSpPr>
        <p:spPr>
          <a:xfrm>
            <a:off x="0" y="207975"/>
            <a:ext cx="8832300" cy="897900"/>
          </a:xfrm>
          <a:prstGeom prst="rect">
            <a:avLst/>
          </a:prstGeom>
          <a:solidFill>
            <a:schemeClr val="accent4"/>
          </a:solidFill>
        </p:spPr>
        <p:txBody>
          <a:bodyPr anchorCtr="0" anchor="b" bIns="91425" lIns="91425" spcFirstLastPara="1" rIns="91425" wrap="square" tIns="91425">
            <a:noAutofit/>
          </a:bodyPr>
          <a:lstStyle/>
          <a:p>
            <a:pPr indent="0" lvl="0" marL="0" rtl="0" algn="l">
              <a:spcBef>
                <a:spcPts val="0"/>
              </a:spcBef>
              <a:spcAft>
                <a:spcPts val="0"/>
              </a:spcAft>
              <a:buNone/>
            </a:pPr>
            <a:r>
              <a:rPr lang="en-GB" sz="4800">
                <a:solidFill>
                  <a:schemeClr val="lt1"/>
                </a:solidFill>
              </a:rPr>
              <a:t>  An example: interviewing a teacher</a:t>
            </a:r>
            <a:endParaRPr sz="4800">
              <a:solidFill>
                <a:schemeClr val="lt1"/>
              </a:solidFill>
            </a:endParaRPr>
          </a:p>
        </p:txBody>
      </p:sp>
      <p:cxnSp>
        <p:nvCxnSpPr>
          <p:cNvPr id="233" name="Google Shape;233;p52"/>
          <p:cNvCxnSpPr>
            <a:stCxn id="231" idx="1"/>
          </p:cNvCxnSpPr>
          <p:nvPr/>
        </p:nvCxnSpPr>
        <p:spPr>
          <a:xfrm rot="10800000">
            <a:off x="3034675" y="1849100"/>
            <a:ext cx="2388600" cy="1628400"/>
          </a:xfrm>
          <a:prstGeom prst="straightConnector1">
            <a:avLst/>
          </a:prstGeom>
          <a:noFill/>
          <a:ln cap="flat" cmpd="sng" w="38100">
            <a:solidFill>
              <a:srgbClr val="A40800"/>
            </a:solidFill>
            <a:prstDash val="solid"/>
            <a:round/>
            <a:headEnd len="med" w="med" type="none"/>
            <a:tailEnd len="med" w="med" type="triangl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53"/>
          <p:cNvSpPr txBox="1"/>
          <p:nvPr>
            <p:ph idx="4294967295" type="body"/>
          </p:nvPr>
        </p:nvSpPr>
        <p:spPr>
          <a:xfrm>
            <a:off x="311700" y="1362800"/>
            <a:ext cx="8716500" cy="36663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Clr>
                <a:srgbClr val="B7B7B7"/>
              </a:buClr>
              <a:buSzPts val="2800"/>
              <a:buFont typeface="Oswald"/>
              <a:buAutoNum type="arabicPeriod"/>
            </a:pPr>
            <a:r>
              <a:rPr lang="en-GB" sz="2800">
                <a:solidFill>
                  <a:srgbClr val="B7B7B7"/>
                </a:solidFill>
                <a:latin typeface="Oswald"/>
                <a:ea typeface="Oswald"/>
                <a:cs typeface="Oswald"/>
                <a:sym typeface="Oswald"/>
              </a:rPr>
              <a:t>Abstract: An anecdote that sums up her challenge</a:t>
            </a:r>
            <a:endParaRPr sz="2800">
              <a:solidFill>
                <a:srgbClr val="B7B7B7"/>
              </a:solidFill>
              <a:latin typeface="Oswald"/>
              <a:ea typeface="Oswald"/>
              <a:cs typeface="Oswald"/>
              <a:sym typeface="Oswald"/>
            </a:endParaRPr>
          </a:p>
          <a:p>
            <a:pPr indent="-406400" lvl="0" marL="457200" rtl="0" algn="l">
              <a:spcBef>
                <a:spcPts val="0"/>
              </a:spcBef>
              <a:spcAft>
                <a:spcPts val="0"/>
              </a:spcAft>
              <a:buClr>
                <a:srgbClr val="121212"/>
              </a:buClr>
              <a:buSzPts val="2800"/>
              <a:buFont typeface="Oswald"/>
              <a:buAutoNum type="arabicPeriod"/>
            </a:pPr>
            <a:r>
              <a:rPr lang="en-GB" sz="2800">
                <a:solidFill>
                  <a:srgbClr val="121212"/>
                </a:solidFill>
                <a:latin typeface="Oswald"/>
                <a:ea typeface="Oswald"/>
                <a:cs typeface="Oswald"/>
                <a:sym typeface="Oswald"/>
              </a:rPr>
              <a:t>Orientation: Information about her, and the problem (stats)</a:t>
            </a:r>
            <a:endParaRPr sz="2800">
              <a:solidFill>
                <a:srgbClr val="121212"/>
              </a:solidFill>
              <a:latin typeface="Oswald"/>
              <a:ea typeface="Oswald"/>
              <a:cs typeface="Oswald"/>
              <a:sym typeface="Oswald"/>
            </a:endParaRPr>
          </a:p>
          <a:p>
            <a:pPr indent="-406400" lvl="0" marL="457200" rtl="0" algn="l">
              <a:spcBef>
                <a:spcPts val="0"/>
              </a:spcBef>
              <a:spcAft>
                <a:spcPts val="0"/>
              </a:spcAft>
              <a:buClr>
                <a:srgbClr val="B7B7B7"/>
              </a:buClr>
              <a:buSzPts val="2800"/>
              <a:buFont typeface="Oswald"/>
              <a:buAutoNum type="arabicPeriod"/>
            </a:pPr>
            <a:r>
              <a:rPr lang="en-GB" sz="2800">
                <a:solidFill>
                  <a:srgbClr val="B7B7B7"/>
                </a:solidFill>
                <a:latin typeface="Oswald"/>
                <a:ea typeface="Oswald"/>
                <a:cs typeface="Oswald"/>
                <a:sym typeface="Oswald"/>
              </a:rPr>
              <a:t>Complication: tackling an increase in special needs</a:t>
            </a:r>
            <a:endParaRPr sz="2800">
              <a:solidFill>
                <a:srgbClr val="B7B7B7"/>
              </a:solidFill>
              <a:latin typeface="Oswald"/>
              <a:ea typeface="Oswald"/>
              <a:cs typeface="Oswald"/>
              <a:sym typeface="Oswald"/>
            </a:endParaRPr>
          </a:p>
          <a:p>
            <a:pPr indent="-406400" lvl="0" marL="457200" rtl="0" algn="l">
              <a:spcBef>
                <a:spcPts val="0"/>
              </a:spcBef>
              <a:spcAft>
                <a:spcPts val="0"/>
              </a:spcAft>
              <a:buClr>
                <a:srgbClr val="B7B7B7"/>
              </a:buClr>
              <a:buSzPts val="2800"/>
              <a:buFont typeface="Oswald"/>
              <a:buAutoNum type="arabicPeriod"/>
            </a:pPr>
            <a:r>
              <a:rPr lang="en-GB" sz="2800">
                <a:solidFill>
                  <a:srgbClr val="B7B7B7"/>
                </a:solidFill>
                <a:latin typeface="Oswald"/>
                <a:ea typeface="Oswald"/>
                <a:cs typeface="Oswald"/>
                <a:sym typeface="Oswald"/>
              </a:rPr>
              <a:t>Evaluation: what does she do</a:t>
            </a:r>
            <a:endParaRPr sz="2800">
              <a:solidFill>
                <a:srgbClr val="B7B7B7"/>
              </a:solidFill>
              <a:latin typeface="Oswald"/>
              <a:ea typeface="Oswald"/>
              <a:cs typeface="Oswald"/>
              <a:sym typeface="Oswald"/>
            </a:endParaRPr>
          </a:p>
          <a:p>
            <a:pPr indent="-406400" lvl="0" marL="457200" rtl="0" algn="l">
              <a:spcBef>
                <a:spcPts val="0"/>
              </a:spcBef>
              <a:spcAft>
                <a:spcPts val="0"/>
              </a:spcAft>
              <a:buClr>
                <a:srgbClr val="B7B7B7"/>
              </a:buClr>
              <a:buSzPts val="2800"/>
              <a:buFont typeface="Oswald"/>
              <a:buAutoNum type="arabicPeriod"/>
            </a:pPr>
            <a:r>
              <a:rPr lang="en-GB" sz="2800">
                <a:solidFill>
                  <a:srgbClr val="B7B7B7"/>
                </a:solidFill>
                <a:latin typeface="Oswald"/>
                <a:ea typeface="Oswald"/>
                <a:cs typeface="Oswald"/>
                <a:sym typeface="Oswald"/>
              </a:rPr>
              <a:t>Result: what happened as a result</a:t>
            </a:r>
            <a:endParaRPr sz="2800">
              <a:solidFill>
                <a:srgbClr val="B7B7B7"/>
              </a:solidFill>
              <a:latin typeface="Oswald"/>
              <a:ea typeface="Oswald"/>
              <a:cs typeface="Oswald"/>
              <a:sym typeface="Oswald"/>
            </a:endParaRPr>
          </a:p>
          <a:p>
            <a:pPr indent="-406400" lvl="0" marL="457200" rtl="0" algn="l">
              <a:spcBef>
                <a:spcPts val="0"/>
              </a:spcBef>
              <a:spcAft>
                <a:spcPts val="0"/>
              </a:spcAft>
              <a:buClr>
                <a:srgbClr val="B7B7B7"/>
              </a:buClr>
              <a:buSzPts val="2800"/>
              <a:buFont typeface="Oswald"/>
              <a:buAutoNum type="arabicPeriod"/>
            </a:pPr>
            <a:r>
              <a:rPr lang="en-GB" sz="2800">
                <a:solidFill>
                  <a:srgbClr val="B7B7B7"/>
                </a:solidFill>
                <a:latin typeface="Oswald"/>
                <a:ea typeface="Oswald"/>
                <a:cs typeface="Oswald"/>
                <a:sym typeface="Oswald"/>
              </a:rPr>
              <a:t>Coda: what happens next (to her/kids/school/policy)</a:t>
            </a:r>
            <a:endParaRPr sz="2800">
              <a:solidFill>
                <a:srgbClr val="B7B7B7"/>
              </a:solidFill>
              <a:latin typeface="Oswald"/>
              <a:ea typeface="Oswald"/>
              <a:cs typeface="Oswald"/>
              <a:sym typeface="Oswald"/>
            </a:endParaRPr>
          </a:p>
        </p:txBody>
      </p:sp>
      <p:sp>
        <p:nvSpPr>
          <p:cNvPr id="239" name="Google Shape;239;p53"/>
          <p:cNvSpPr txBox="1"/>
          <p:nvPr/>
        </p:nvSpPr>
        <p:spPr>
          <a:xfrm>
            <a:off x="5423275" y="3364400"/>
            <a:ext cx="3750000" cy="1293000"/>
          </a:xfrm>
          <a:prstGeom prst="rect">
            <a:avLst/>
          </a:prstGeom>
          <a:solidFill>
            <a:srgbClr val="FFFFFF"/>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rgbClr val="A40800"/>
                </a:solidFill>
                <a:latin typeface="Gill Sans"/>
                <a:ea typeface="Gill Sans"/>
                <a:cs typeface="Gill Sans"/>
                <a:sym typeface="Gill Sans"/>
              </a:rPr>
              <a:t>You will always need information and the 5 Ws+H (who, what, where, when, how, why) and the scale or trend (rising/falling) of the challenge</a:t>
            </a:r>
            <a:endParaRPr sz="1800">
              <a:solidFill>
                <a:srgbClr val="A40800"/>
              </a:solidFill>
              <a:latin typeface="Gill Sans"/>
              <a:ea typeface="Gill Sans"/>
              <a:cs typeface="Gill Sans"/>
              <a:sym typeface="Gill Sans"/>
            </a:endParaRPr>
          </a:p>
        </p:txBody>
      </p:sp>
      <p:sp>
        <p:nvSpPr>
          <p:cNvPr id="240" name="Google Shape;240;p53"/>
          <p:cNvSpPr txBox="1"/>
          <p:nvPr>
            <p:ph idx="4294967295" type="title"/>
          </p:nvPr>
        </p:nvSpPr>
        <p:spPr>
          <a:xfrm>
            <a:off x="0" y="207975"/>
            <a:ext cx="8832300" cy="897900"/>
          </a:xfrm>
          <a:prstGeom prst="rect">
            <a:avLst/>
          </a:prstGeom>
          <a:solidFill>
            <a:schemeClr val="accent4"/>
          </a:solidFill>
        </p:spPr>
        <p:txBody>
          <a:bodyPr anchorCtr="0" anchor="b" bIns="91425" lIns="91425" spcFirstLastPara="1" rIns="91425" wrap="square" tIns="91425">
            <a:noAutofit/>
          </a:bodyPr>
          <a:lstStyle/>
          <a:p>
            <a:pPr indent="0" lvl="0" marL="0" rtl="0" algn="l">
              <a:spcBef>
                <a:spcPts val="0"/>
              </a:spcBef>
              <a:spcAft>
                <a:spcPts val="0"/>
              </a:spcAft>
              <a:buNone/>
            </a:pPr>
            <a:r>
              <a:rPr lang="en-GB" sz="4800">
                <a:solidFill>
                  <a:schemeClr val="lt1"/>
                </a:solidFill>
              </a:rPr>
              <a:t>  An example: interviewing a teacher</a:t>
            </a:r>
            <a:endParaRPr sz="4800">
              <a:solidFill>
                <a:schemeClr val="lt1"/>
              </a:solidFill>
            </a:endParaRPr>
          </a:p>
        </p:txBody>
      </p:sp>
      <p:cxnSp>
        <p:nvCxnSpPr>
          <p:cNvPr id="241" name="Google Shape;241;p53"/>
          <p:cNvCxnSpPr>
            <a:stCxn id="239" idx="1"/>
          </p:cNvCxnSpPr>
          <p:nvPr/>
        </p:nvCxnSpPr>
        <p:spPr>
          <a:xfrm rot="10800000">
            <a:off x="3034675" y="2382500"/>
            <a:ext cx="2388600" cy="1628400"/>
          </a:xfrm>
          <a:prstGeom prst="straightConnector1">
            <a:avLst/>
          </a:prstGeom>
          <a:noFill/>
          <a:ln cap="flat" cmpd="sng" w="38100">
            <a:solidFill>
              <a:srgbClr val="A40800"/>
            </a:solidFill>
            <a:prstDash val="solid"/>
            <a:round/>
            <a:headEnd len="med" w="med" type="none"/>
            <a:tailEnd len="med" w="med" type="triangl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54"/>
          <p:cNvSpPr txBox="1"/>
          <p:nvPr>
            <p:ph type="title"/>
          </p:nvPr>
        </p:nvSpPr>
        <p:spPr>
          <a:xfrm>
            <a:off x="490250" y="528900"/>
            <a:ext cx="7264500" cy="408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What to do when…</a:t>
            </a:r>
            <a:endParaRPr/>
          </a:p>
          <a:p>
            <a:pPr indent="0" lvl="0" marL="0" rtl="0" algn="l">
              <a:spcBef>
                <a:spcPts val="0"/>
              </a:spcBef>
              <a:spcAft>
                <a:spcPts val="0"/>
              </a:spcAft>
              <a:buNone/>
            </a:pPr>
            <a:r>
              <a:rPr lang="en-GB"/>
              <a:t>You don’t know how to start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55"/>
          <p:cNvSpPr txBox="1"/>
          <p:nvPr>
            <p:ph idx="1" type="body"/>
          </p:nvPr>
        </p:nvSpPr>
        <p:spPr>
          <a:xfrm>
            <a:off x="311700" y="1468825"/>
            <a:ext cx="8520600" cy="3674700"/>
          </a:xfrm>
          <a:prstGeom prst="rect">
            <a:avLst/>
          </a:prstGeom>
        </p:spPr>
        <p:txBody>
          <a:bodyPr anchorCtr="0" anchor="t" bIns="91425" lIns="91425" spcFirstLastPara="1" rIns="91425" wrap="square" tIns="91425">
            <a:noAutofit/>
          </a:bodyPr>
          <a:lstStyle/>
          <a:p>
            <a:pPr indent="-431800" lvl="0" marL="457200" rtl="0" algn="l">
              <a:spcBef>
                <a:spcPts val="0"/>
              </a:spcBef>
              <a:spcAft>
                <a:spcPts val="0"/>
              </a:spcAft>
              <a:buSzPts val="3200"/>
              <a:buFont typeface="Oswald"/>
              <a:buAutoNum type="arabicPeriod"/>
            </a:pPr>
            <a:r>
              <a:rPr lang="en-GB" sz="3200">
                <a:latin typeface="Oswald"/>
                <a:ea typeface="Oswald"/>
                <a:cs typeface="Oswald"/>
                <a:sym typeface="Oswald"/>
              </a:rPr>
              <a:t>‘Person X on A, B and C’</a:t>
            </a:r>
            <a:endParaRPr sz="3200">
              <a:latin typeface="Oswald"/>
              <a:ea typeface="Oswald"/>
              <a:cs typeface="Oswald"/>
              <a:sym typeface="Oswald"/>
            </a:endParaRPr>
          </a:p>
          <a:p>
            <a:pPr indent="-431800" lvl="0" marL="457200" rtl="0" algn="l">
              <a:spcBef>
                <a:spcPts val="0"/>
              </a:spcBef>
              <a:spcAft>
                <a:spcPts val="0"/>
              </a:spcAft>
              <a:buSzPts val="3200"/>
              <a:buFont typeface="Oswald"/>
              <a:buAutoNum type="arabicPeriod"/>
            </a:pPr>
            <a:r>
              <a:rPr lang="en-GB" sz="3200">
                <a:latin typeface="Oswald"/>
                <a:ea typeface="Oswald"/>
                <a:cs typeface="Oswald"/>
                <a:sym typeface="Oswald"/>
              </a:rPr>
              <a:t>‘Why/how Person X did something’</a:t>
            </a:r>
            <a:endParaRPr sz="3200">
              <a:latin typeface="Oswald"/>
              <a:ea typeface="Oswald"/>
              <a:cs typeface="Oswald"/>
              <a:sym typeface="Oswald"/>
            </a:endParaRPr>
          </a:p>
          <a:p>
            <a:pPr indent="-431800" lvl="0" marL="457200" rtl="0" algn="l">
              <a:spcBef>
                <a:spcPts val="0"/>
              </a:spcBef>
              <a:spcAft>
                <a:spcPts val="0"/>
              </a:spcAft>
              <a:buSzPts val="3200"/>
              <a:buFont typeface="Oswald"/>
              <a:buAutoNum type="arabicPeriod"/>
            </a:pPr>
            <a:r>
              <a:rPr i="1" lang="en-GB" sz="3200">
                <a:latin typeface="Oswald"/>
                <a:ea typeface="Oswald"/>
                <a:cs typeface="Oswald"/>
                <a:sym typeface="Oswald"/>
              </a:rPr>
              <a:t>‘Quote</a:t>
            </a:r>
            <a:r>
              <a:rPr lang="en-GB" sz="3200">
                <a:latin typeface="Oswald"/>
                <a:ea typeface="Oswald"/>
                <a:cs typeface="Oswald"/>
                <a:sym typeface="Oswald"/>
              </a:rPr>
              <a:t>: Person X on thing Y’</a:t>
            </a:r>
            <a:endParaRPr sz="3200">
              <a:latin typeface="Oswald"/>
              <a:ea typeface="Oswald"/>
              <a:cs typeface="Oswald"/>
              <a:sym typeface="Oswald"/>
            </a:endParaRPr>
          </a:p>
          <a:p>
            <a:pPr indent="-431800" lvl="0" marL="457200" rtl="0" algn="l">
              <a:spcBef>
                <a:spcPts val="0"/>
              </a:spcBef>
              <a:spcAft>
                <a:spcPts val="0"/>
              </a:spcAft>
              <a:buSzPts val="3200"/>
              <a:buFont typeface="Oswald"/>
              <a:buAutoNum type="arabicPeriod"/>
            </a:pPr>
            <a:r>
              <a:rPr lang="en-GB" sz="3200">
                <a:latin typeface="Oswald"/>
                <a:ea typeface="Oswald"/>
                <a:cs typeface="Oswald"/>
                <a:sym typeface="Oswald"/>
              </a:rPr>
              <a:t>Name: </a:t>
            </a:r>
            <a:r>
              <a:rPr i="1" lang="en-GB" sz="3200">
                <a:latin typeface="Oswald"/>
                <a:ea typeface="Oswald"/>
                <a:cs typeface="Oswald"/>
                <a:sym typeface="Oswald"/>
              </a:rPr>
              <a:t>quote</a:t>
            </a:r>
            <a:endParaRPr sz="3200">
              <a:latin typeface="Oswald"/>
              <a:ea typeface="Oswald"/>
              <a:cs typeface="Oswald"/>
              <a:sym typeface="Oswald"/>
            </a:endParaRPr>
          </a:p>
          <a:p>
            <a:pPr indent="-431800" lvl="0" marL="457200" rtl="0" algn="l">
              <a:spcBef>
                <a:spcPts val="0"/>
              </a:spcBef>
              <a:spcAft>
                <a:spcPts val="0"/>
              </a:spcAft>
              <a:buSzPts val="3200"/>
              <a:buFont typeface="Oswald"/>
              <a:buAutoNum type="arabicPeriod"/>
            </a:pPr>
            <a:r>
              <a:rPr lang="en-GB" sz="3200">
                <a:latin typeface="Oswald"/>
                <a:ea typeface="Oswald"/>
                <a:cs typeface="Oswald"/>
                <a:sym typeface="Oswald"/>
              </a:rPr>
              <a:t>How to do/be X: an interview with Person Y</a:t>
            </a:r>
            <a:endParaRPr sz="3200">
              <a:latin typeface="Oswald"/>
              <a:ea typeface="Oswald"/>
              <a:cs typeface="Oswald"/>
              <a:sym typeface="Oswald"/>
            </a:endParaRPr>
          </a:p>
          <a:p>
            <a:pPr indent="-431800" lvl="0" marL="457200" rtl="0" algn="l">
              <a:spcBef>
                <a:spcPts val="0"/>
              </a:spcBef>
              <a:spcAft>
                <a:spcPts val="0"/>
              </a:spcAft>
              <a:buSzPts val="3200"/>
              <a:buFont typeface="Oswald"/>
              <a:buAutoNum type="arabicPeriod"/>
            </a:pPr>
            <a:r>
              <a:rPr lang="en-GB" sz="3200">
                <a:latin typeface="Oswald"/>
                <a:ea typeface="Oswald"/>
                <a:cs typeface="Oswald"/>
                <a:sym typeface="Oswald"/>
              </a:rPr>
              <a:t>‘Meet the person who did Y’</a:t>
            </a:r>
            <a:endParaRPr sz="3200">
              <a:latin typeface="Oswald"/>
              <a:ea typeface="Oswald"/>
              <a:cs typeface="Oswald"/>
              <a:sym typeface="Oswald"/>
            </a:endParaRPr>
          </a:p>
        </p:txBody>
      </p:sp>
      <p:sp>
        <p:nvSpPr>
          <p:cNvPr id="252" name="Google Shape;252;p5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T</a:t>
            </a:r>
            <a:r>
              <a:rPr lang="en-GB" sz="4800"/>
              <a:t>itle techniques for interviews</a:t>
            </a:r>
            <a:endParaRPr sz="4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pic>
        <p:nvPicPr>
          <p:cNvPr id="257" name="Google Shape;257;p56"/>
          <p:cNvPicPr preferRelativeResize="0"/>
          <p:nvPr/>
        </p:nvPicPr>
        <p:blipFill rotWithShape="1">
          <a:blip r:embed="rId3">
            <a:alphaModFix/>
          </a:blip>
          <a:srcRect b="45595" l="0" r="0" t="0"/>
          <a:stretch/>
        </p:blipFill>
        <p:spPr>
          <a:xfrm>
            <a:off x="0" y="0"/>
            <a:ext cx="5514325" cy="1816204"/>
          </a:xfrm>
          <a:prstGeom prst="rect">
            <a:avLst/>
          </a:prstGeom>
          <a:noFill/>
          <a:ln>
            <a:noFill/>
          </a:ln>
        </p:spPr>
      </p:pic>
      <p:pic>
        <p:nvPicPr>
          <p:cNvPr id="258" name="Google Shape;258;p56"/>
          <p:cNvPicPr preferRelativeResize="0"/>
          <p:nvPr/>
        </p:nvPicPr>
        <p:blipFill>
          <a:blip r:embed="rId4">
            <a:alphaModFix/>
          </a:blip>
          <a:stretch>
            <a:fillRect/>
          </a:stretch>
        </p:blipFill>
        <p:spPr>
          <a:xfrm>
            <a:off x="3629675" y="1655700"/>
            <a:ext cx="5514326" cy="3208600"/>
          </a:xfrm>
          <a:prstGeom prst="rect">
            <a:avLst/>
          </a:prstGeom>
          <a:noFill/>
          <a:ln>
            <a:noFill/>
          </a:ln>
        </p:spPr>
      </p:pic>
      <p:pic>
        <p:nvPicPr>
          <p:cNvPr id="259" name="Google Shape;259;p56"/>
          <p:cNvPicPr preferRelativeResize="0"/>
          <p:nvPr/>
        </p:nvPicPr>
        <p:blipFill rotWithShape="1">
          <a:blip r:embed="rId5">
            <a:alphaModFix/>
          </a:blip>
          <a:srcRect b="34136" l="0" r="0" t="0"/>
          <a:stretch/>
        </p:blipFill>
        <p:spPr>
          <a:xfrm>
            <a:off x="0" y="3222975"/>
            <a:ext cx="5813475" cy="19205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pic>
        <p:nvPicPr>
          <p:cNvPr id="264" name="Google Shape;264;p57"/>
          <p:cNvPicPr preferRelativeResize="0"/>
          <p:nvPr/>
        </p:nvPicPr>
        <p:blipFill rotWithShape="1">
          <a:blip r:embed="rId3">
            <a:alphaModFix/>
          </a:blip>
          <a:srcRect b="4" l="0" r="0" t="50152"/>
          <a:stretch/>
        </p:blipFill>
        <p:spPr>
          <a:xfrm>
            <a:off x="152400" y="0"/>
            <a:ext cx="8486775" cy="1524000"/>
          </a:xfrm>
          <a:prstGeom prst="rect">
            <a:avLst/>
          </a:prstGeom>
          <a:noFill/>
          <a:ln>
            <a:noFill/>
          </a:ln>
        </p:spPr>
      </p:pic>
      <p:pic>
        <p:nvPicPr>
          <p:cNvPr id="265" name="Google Shape;265;p57"/>
          <p:cNvPicPr preferRelativeResize="0"/>
          <p:nvPr/>
        </p:nvPicPr>
        <p:blipFill>
          <a:blip r:embed="rId4">
            <a:alphaModFix/>
          </a:blip>
          <a:stretch>
            <a:fillRect/>
          </a:stretch>
        </p:blipFill>
        <p:spPr>
          <a:xfrm>
            <a:off x="152400" y="3362325"/>
            <a:ext cx="6696075" cy="1524000"/>
          </a:xfrm>
          <a:prstGeom prst="rect">
            <a:avLst/>
          </a:prstGeom>
          <a:noFill/>
          <a:ln>
            <a:noFill/>
          </a:ln>
        </p:spPr>
      </p:pic>
      <p:pic>
        <p:nvPicPr>
          <p:cNvPr id="266" name="Google Shape;266;p57"/>
          <p:cNvPicPr preferRelativeResize="0"/>
          <p:nvPr/>
        </p:nvPicPr>
        <p:blipFill>
          <a:blip r:embed="rId5">
            <a:alphaModFix/>
          </a:blip>
          <a:stretch>
            <a:fillRect/>
          </a:stretch>
        </p:blipFill>
        <p:spPr>
          <a:xfrm>
            <a:off x="269225" y="1695438"/>
            <a:ext cx="7505700" cy="1514475"/>
          </a:xfrm>
          <a:prstGeom prst="rect">
            <a:avLst/>
          </a:prstGeom>
          <a:noFill/>
          <a:ln>
            <a:noFill/>
          </a:ln>
        </p:spPr>
      </p:pic>
      <p:pic>
        <p:nvPicPr>
          <p:cNvPr id="267" name="Google Shape;267;p57"/>
          <p:cNvPicPr preferRelativeResize="0"/>
          <p:nvPr/>
        </p:nvPicPr>
        <p:blipFill>
          <a:blip r:embed="rId6">
            <a:alphaModFix/>
          </a:blip>
          <a:stretch>
            <a:fillRect/>
          </a:stretch>
        </p:blipFill>
        <p:spPr>
          <a:xfrm>
            <a:off x="252413" y="1685925"/>
            <a:ext cx="8286750" cy="15144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58"/>
          <p:cNvSpPr txBox="1"/>
          <p:nvPr>
            <p:ph idx="1" type="body"/>
          </p:nvPr>
        </p:nvSpPr>
        <p:spPr>
          <a:xfrm>
            <a:off x="311700" y="1468825"/>
            <a:ext cx="8520600" cy="367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latin typeface="Oswald"/>
                <a:ea typeface="Oswald"/>
                <a:cs typeface="Oswald"/>
                <a:sym typeface="Oswald"/>
              </a:rPr>
              <a:t>As farmers plan a new protest over plans to leave the EU without a deal, </a:t>
            </a:r>
            <a:r>
              <a:rPr b="1" lang="en-GB" sz="2400">
                <a:latin typeface="Oswald"/>
                <a:ea typeface="Oswald"/>
                <a:cs typeface="Oswald"/>
                <a:sym typeface="Oswald"/>
              </a:rPr>
              <a:t>Jane Smith</a:t>
            </a:r>
            <a:r>
              <a:rPr lang="en-GB" sz="2400">
                <a:latin typeface="Oswald"/>
                <a:ea typeface="Oswald"/>
                <a:cs typeface="Oswald"/>
                <a:sym typeface="Oswald"/>
              </a:rPr>
              <a:t> looks at the impact of Brexit on farming…</a:t>
            </a:r>
            <a:endParaRPr sz="2400">
              <a:latin typeface="Oswald"/>
              <a:ea typeface="Oswald"/>
              <a:cs typeface="Oswald"/>
              <a:sym typeface="Oswald"/>
            </a:endParaRPr>
          </a:p>
          <a:p>
            <a:pPr indent="0" lvl="0" marL="0" rtl="0" algn="l">
              <a:spcBef>
                <a:spcPts val="1600"/>
              </a:spcBef>
              <a:spcAft>
                <a:spcPts val="0"/>
              </a:spcAft>
              <a:buNone/>
            </a:pPr>
            <a:r>
              <a:rPr lang="en-GB" sz="2400">
                <a:latin typeface="Oswald"/>
                <a:ea typeface="Oswald"/>
                <a:cs typeface="Oswald"/>
                <a:sym typeface="Oswald"/>
              </a:rPr>
              <a:t>It’s 10 years since Alt-J released XX. </a:t>
            </a:r>
            <a:r>
              <a:rPr b="1" lang="en-GB" sz="2400">
                <a:latin typeface="Oswald"/>
                <a:ea typeface="Oswald"/>
                <a:cs typeface="Oswald"/>
                <a:sym typeface="Oswald"/>
              </a:rPr>
              <a:t>Mo James</a:t>
            </a:r>
            <a:r>
              <a:rPr lang="en-GB" sz="2400">
                <a:latin typeface="Oswald"/>
                <a:ea typeface="Oswald"/>
                <a:cs typeface="Oswald"/>
                <a:sym typeface="Oswald"/>
              </a:rPr>
              <a:t> spoke to the band about a decade at music’s cutting edge </a:t>
            </a:r>
            <a:endParaRPr sz="2400">
              <a:latin typeface="Oswald"/>
              <a:ea typeface="Oswald"/>
              <a:cs typeface="Oswald"/>
              <a:sym typeface="Oswald"/>
            </a:endParaRPr>
          </a:p>
          <a:p>
            <a:pPr indent="0" lvl="0" marL="0" rtl="0" algn="l">
              <a:spcBef>
                <a:spcPts val="1600"/>
              </a:spcBef>
              <a:spcAft>
                <a:spcPts val="1600"/>
              </a:spcAft>
              <a:buNone/>
            </a:pPr>
            <a:r>
              <a:rPr lang="en-GB" sz="2400">
                <a:latin typeface="Oswald"/>
                <a:ea typeface="Oswald"/>
                <a:cs typeface="Oswald"/>
                <a:sym typeface="Oswald"/>
              </a:rPr>
              <a:t>The trend for ‘duck lips’ is over and many people are seeking to reverse their cosmetic treatments – often with painful and disfiguring results</a:t>
            </a:r>
            <a:endParaRPr sz="2400">
              <a:latin typeface="Oswald"/>
              <a:ea typeface="Oswald"/>
              <a:cs typeface="Oswald"/>
              <a:sym typeface="Oswald"/>
            </a:endParaRPr>
          </a:p>
        </p:txBody>
      </p:sp>
      <p:sp>
        <p:nvSpPr>
          <p:cNvPr id="273" name="Google Shape;273;p58"/>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Don’t forget t</a:t>
            </a:r>
            <a:r>
              <a:rPr lang="en-GB" sz="4800"/>
              <a:t>he standfirst/cue:</a:t>
            </a:r>
            <a:endParaRPr sz="48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59"/>
          <p:cNvSpPr txBox="1"/>
          <p:nvPr>
            <p:ph type="title"/>
          </p:nvPr>
        </p:nvSpPr>
        <p:spPr>
          <a:xfrm>
            <a:off x="311700" y="372500"/>
            <a:ext cx="8520600" cy="89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400"/>
              <a:t>Different types of “lede”* </a:t>
            </a:r>
            <a:r>
              <a:rPr lang="en-GB" sz="2400"/>
              <a:t>(</a:t>
            </a:r>
            <a:r>
              <a:rPr lang="en-GB" sz="2400" u="sng">
                <a:solidFill>
                  <a:schemeClr val="hlink"/>
                </a:solidFill>
                <a:hlinkClick r:id="rId3"/>
              </a:rPr>
              <a:t>Cox 2021</a:t>
            </a:r>
            <a:r>
              <a:rPr lang="en-GB" sz="2400"/>
              <a:t>)</a:t>
            </a:r>
            <a:endParaRPr sz="2400"/>
          </a:p>
        </p:txBody>
      </p:sp>
      <p:sp>
        <p:nvSpPr>
          <p:cNvPr id="279" name="Google Shape;279;p59"/>
          <p:cNvSpPr txBox="1"/>
          <p:nvPr>
            <p:ph idx="1" type="body"/>
          </p:nvPr>
        </p:nvSpPr>
        <p:spPr>
          <a:xfrm>
            <a:off x="311700" y="1468825"/>
            <a:ext cx="8520600" cy="36747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Font typeface="Oswald"/>
              <a:buChar char="●"/>
            </a:pPr>
            <a:r>
              <a:rPr lang="en-GB" sz="2200">
                <a:latin typeface="Oswald"/>
                <a:ea typeface="Oswald"/>
                <a:cs typeface="Oswald"/>
                <a:sym typeface="Oswald"/>
              </a:rPr>
              <a:t>Anecdotal</a:t>
            </a:r>
            <a:endParaRPr sz="2200">
              <a:latin typeface="Oswald"/>
              <a:ea typeface="Oswald"/>
              <a:cs typeface="Oswald"/>
              <a:sym typeface="Oswald"/>
            </a:endParaRPr>
          </a:p>
          <a:p>
            <a:pPr indent="-368300" lvl="0" marL="457200" rtl="0" algn="l">
              <a:spcBef>
                <a:spcPts val="0"/>
              </a:spcBef>
              <a:spcAft>
                <a:spcPts val="0"/>
              </a:spcAft>
              <a:buSzPts val="2200"/>
              <a:buFont typeface="Oswald"/>
              <a:buChar char="●"/>
            </a:pPr>
            <a:r>
              <a:rPr lang="en-GB" sz="2200">
                <a:latin typeface="Oswald"/>
                <a:ea typeface="Oswald"/>
                <a:cs typeface="Oswald"/>
                <a:sym typeface="Oswald"/>
              </a:rPr>
              <a:t>Descriptive (person/place/object)</a:t>
            </a:r>
            <a:endParaRPr sz="2200">
              <a:latin typeface="Oswald"/>
              <a:ea typeface="Oswald"/>
              <a:cs typeface="Oswald"/>
              <a:sym typeface="Oswald"/>
            </a:endParaRPr>
          </a:p>
          <a:p>
            <a:pPr indent="-368300" lvl="0" marL="457200" rtl="0" algn="l">
              <a:spcBef>
                <a:spcPts val="0"/>
              </a:spcBef>
              <a:spcAft>
                <a:spcPts val="0"/>
              </a:spcAft>
              <a:buSzPts val="2200"/>
              <a:buFont typeface="Oswald"/>
              <a:buChar char="●"/>
            </a:pPr>
            <a:r>
              <a:rPr lang="en-GB" sz="2200">
                <a:latin typeface="Oswald"/>
                <a:ea typeface="Oswald"/>
                <a:cs typeface="Oswald"/>
                <a:sym typeface="Oswald"/>
              </a:rPr>
              <a:t>Narrative (e.g. dialogue/scene)</a:t>
            </a:r>
            <a:endParaRPr sz="2200">
              <a:latin typeface="Oswald"/>
              <a:ea typeface="Oswald"/>
              <a:cs typeface="Oswald"/>
              <a:sym typeface="Oswald"/>
            </a:endParaRPr>
          </a:p>
          <a:p>
            <a:pPr indent="-368300" lvl="0" marL="457200" rtl="0" algn="l">
              <a:spcBef>
                <a:spcPts val="0"/>
              </a:spcBef>
              <a:spcAft>
                <a:spcPts val="0"/>
              </a:spcAft>
              <a:buSzPts val="2200"/>
              <a:buFont typeface="Oswald"/>
              <a:buChar char="●"/>
            </a:pPr>
            <a:r>
              <a:rPr lang="en-GB" sz="2200">
                <a:latin typeface="Oswald"/>
                <a:ea typeface="Oswald"/>
                <a:cs typeface="Oswald"/>
                <a:sym typeface="Oswald"/>
              </a:rPr>
              <a:t>Contrast lede (e.g. what should vs what does happen)</a:t>
            </a:r>
            <a:endParaRPr sz="2200">
              <a:latin typeface="Oswald"/>
              <a:ea typeface="Oswald"/>
              <a:cs typeface="Oswald"/>
              <a:sym typeface="Oswald"/>
            </a:endParaRPr>
          </a:p>
          <a:p>
            <a:pPr indent="-368300" lvl="0" marL="457200" rtl="0" algn="l">
              <a:spcBef>
                <a:spcPts val="0"/>
              </a:spcBef>
              <a:spcAft>
                <a:spcPts val="0"/>
              </a:spcAft>
              <a:buSzPts val="2200"/>
              <a:buFont typeface="Oswald"/>
              <a:buChar char="●"/>
            </a:pPr>
            <a:r>
              <a:rPr lang="en-GB" sz="2200">
                <a:latin typeface="Oswald"/>
                <a:ea typeface="Oswald"/>
                <a:cs typeface="Oswald"/>
                <a:sym typeface="Oswald"/>
              </a:rPr>
              <a:t>Oddity/novelty</a:t>
            </a:r>
            <a:endParaRPr sz="2200">
              <a:latin typeface="Oswald"/>
              <a:ea typeface="Oswald"/>
              <a:cs typeface="Oswald"/>
              <a:sym typeface="Oswald"/>
            </a:endParaRPr>
          </a:p>
          <a:p>
            <a:pPr indent="-368300" lvl="0" marL="457200" rtl="0" algn="l">
              <a:spcBef>
                <a:spcPts val="0"/>
              </a:spcBef>
              <a:spcAft>
                <a:spcPts val="0"/>
              </a:spcAft>
              <a:buSzPts val="2200"/>
              <a:buFont typeface="Oswald"/>
              <a:buChar char="●"/>
            </a:pPr>
            <a:r>
              <a:rPr lang="en-GB" sz="2200">
                <a:latin typeface="Oswald"/>
                <a:ea typeface="Oswald"/>
                <a:cs typeface="Oswald"/>
                <a:sym typeface="Oswald"/>
              </a:rPr>
              <a:t>Teaser/mystery (often with a twist)</a:t>
            </a:r>
            <a:endParaRPr sz="2200">
              <a:latin typeface="Oswald"/>
              <a:ea typeface="Oswald"/>
              <a:cs typeface="Oswald"/>
              <a:sym typeface="Oswald"/>
            </a:endParaRPr>
          </a:p>
          <a:p>
            <a:pPr indent="-368300" lvl="0" marL="457200" rtl="0" algn="l">
              <a:spcBef>
                <a:spcPts val="0"/>
              </a:spcBef>
              <a:spcAft>
                <a:spcPts val="0"/>
              </a:spcAft>
              <a:buSzPts val="2200"/>
              <a:buFont typeface="Oswald"/>
              <a:buChar char="●"/>
            </a:pPr>
            <a:r>
              <a:rPr lang="en-GB" sz="2200">
                <a:latin typeface="Oswald"/>
                <a:ea typeface="Oswald"/>
                <a:cs typeface="Oswald"/>
                <a:sym typeface="Oswald"/>
              </a:rPr>
              <a:t>Focus-on-a-person (embodies the issue)</a:t>
            </a:r>
            <a:endParaRPr sz="2200">
              <a:latin typeface="Oswald"/>
              <a:ea typeface="Oswald"/>
              <a:cs typeface="Oswald"/>
              <a:sym typeface="Oswald"/>
            </a:endParaRPr>
          </a:p>
          <a:p>
            <a:pPr indent="-368300" lvl="0" marL="457200" rtl="0" algn="l">
              <a:spcBef>
                <a:spcPts val="0"/>
              </a:spcBef>
              <a:spcAft>
                <a:spcPts val="0"/>
              </a:spcAft>
              <a:buSzPts val="2200"/>
              <a:buFont typeface="Oswald"/>
              <a:buChar char="●"/>
            </a:pPr>
            <a:r>
              <a:rPr lang="en-GB" sz="2200">
                <a:latin typeface="Oswald"/>
                <a:ea typeface="Oswald"/>
                <a:cs typeface="Oswald"/>
                <a:sym typeface="Oswald"/>
              </a:rPr>
              <a:t>One-liners</a:t>
            </a:r>
            <a:endParaRPr sz="2200">
              <a:latin typeface="Oswald"/>
              <a:ea typeface="Oswald"/>
              <a:cs typeface="Oswald"/>
              <a:sym typeface="Oswald"/>
            </a:endParaRPr>
          </a:p>
        </p:txBody>
      </p:sp>
      <p:sp>
        <p:nvSpPr>
          <p:cNvPr id="280" name="Google Shape;280;p59"/>
          <p:cNvSpPr txBox="1"/>
          <p:nvPr/>
        </p:nvSpPr>
        <p:spPr>
          <a:xfrm>
            <a:off x="6000000" y="4770900"/>
            <a:ext cx="3144000" cy="37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59"/>
          <p:cNvSpPr txBox="1"/>
          <p:nvPr/>
        </p:nvSpPr>
        <p:spPr>
          <a:xfrm>
            <a:off x="6287850" y="4721350"/>
            <a:ext cx="2856300" cy="42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500">
                <a:solidFill>
                  <a:schemeClr val="dk2"/>
                </a:solidFill>
                <a:latin typeface="Oswald"/>
                <a:ea typeface="Oswald"/>
                <a:cs typeface="Oswald"/>
                <a:sym typeface="Oswald"/>
              </a:rPr>
              <a:t>*Lede = the introductory section</a:t>
            </a:r>
            <a:endParaRPr sz="1500">
              <a:solidFill>
                <a:schemeClr val="dk2"/>
              </a:solidFill>
              <a:latin typeface="Oswald"/>
              <a:ea typeface="Oswald"/>
              <a:cs typeface="Oswald"/>
              <a:sym typeface="Oswa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60"/>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E</a:t>
            </a:r>
            <a:r>
              <a:rPr lang="en-GB" sz="4800"/>
              <a:t>xamples in “longform” stories</a:t>
            </a:r>
            <a:endParaRPr sz="4800"/>
          </a:p>
        </p:txBody>
      </p:sp>
      <p:sp>
        <p:nvSpPr>
          <p:cNvPr id="287" name="Google Shape;287;p60"/>
          <p:cNvSpPr txBox="1"/>
          <p:nvPr>
            <p:ph idx="1" type="body"/>
          </p:nvPr>
        </p:nvSpPr>
        <p:spPr>
          <a:xfrm>
            <a:off x="311700" y="1468825"/>
            <a:ext cx="8520600" cy="37509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Font typeface="Oswald"/>
              <a:buChar char="●"/>
            </a:pPr>
            <a:r>
              <a:rPr lang="en-GB" sz="2200" u="sng">
                <a:solidFill>
                  <a:schemeClr val="hlink"/>
                </a:solidFill>
                <a:latin typeface="Oswald"/>
                <a:ea typeface="Oswald"/>
                <a:cs typeface="Oswald"/>
                <a:sym typeface="Oswald"/>
                <a:hlinkClick r:id="rId3"/>
              </a:rPr>
              <a:t>How Boots went rogue</a:t>
            </a:r>
            <a:endParaRPr sz="2200">
              <a:latin typeface="Oswald"/>
              <a:ea typeface="Oswald"/>
              <a:cs typeface="Oswald"/>
              <a:sym typeface="Oswald"/>
            </a:endParaRPr>
          </a:p>
          <a:p>
            <a:pPr indent="-368300" lvl="0" marL="457200" rtl="0" algn="l">
              <a:spcBef>
                <a:spcPts val="0"/>
              </a:spcBef>
              <a:spcAft>
                <a:spcPts val="0"/>
              </a:spcAft>
              <a:buSzPts val="2200"/>
              <a:buFont typeface="Oswald"/>
              <a:buChar char="●"/>
            </a:pPr>
            <a:r>
              <a:rPr lang="en-GB" sz="2200" u="sng">
                <a:solidFill>
                  <a:schemeClr val="hlink"/>
                </a:solidFill>
                <a:latin typeface="Oswald"/>
                <a:ea typeface="Oswald"/>
                <a:cs typeface="Oswald"/>
                <a:sym typeface="Oswald"/>
                <a:hlinkClick r:id="rId4"/>
              </a:rPr>
              <a:t>Rise of the housing activist</a:t>
            </a:r>
            <a:r>
              <a:rPr lang="en-GB" sz="2200">
                <a:latin typeface="Oswald"/>
                <a:ea typeface="Oswald"/>
                <a:cs typeface="Oswald"/>
                <a:sym typeface="Oswald"/>
              </a:rPr>
              <a:t> (start from one person)</a:t>
            </a:r>
            <a:endParaRPr sz="2200">
              <a:latin typeface="Oswald"/>
              <a:ea typeface="Oswald"/>
              <a:cs typeface="Oswald"/>
              <a:sym typeface="Oswald"/>
            </a:endParaRPr>
          </a:p>
          <a:p>
            <a:pPr indent="-368300" lvl="0" marL="457200" rtl="0" algn="l">
              <a:spcBef>
                <a:spcPts val="0"/>
              </a:spcBef>
              <a:spcAft>
                <a:spcPts val="0"/>
              </a:spcAft>
              <a:buSzPts val="2200"/>
              <a:buFont typeface="Oswald"/>
              <a:buChar char="●"/>
            </a:pPr>
            <a:r>
              <a:rPr lang="en-GB" sz="2200" u="sng">
                <a:solidFill>
                  <a:schemeClr val="hlink"/>
                </a:solidFill>
                <a:latin typeface="Oswald"/>
                <a:ea typeface="Oswald"/>
                <a:cs typeface="Oswald"/>
                <a:sym typeface="Oswald"/>
                <a:hlinkClick r:id="rId5"/>
              </a:rPr>
              <a:t>'No one should die penniless and alone': the victims of Britain's harsh welfare sanctions</a:t>
            </a:r>
            <a:r>
              <a:rPr lang="en-GB" sz="2200">
                <a:latin typeface="Oswald"/>
                <a:ea typeface="Oswald"/>
                <a:cs typeface="Oswald"/>
                <a:sym typeface="Oswald"/>
              </a:rPr>
              <a:t> (a scene)</a:t>
            </a:r>
            <a:endParaRPr sz="2200">
              <a:latin typeface="Oswald"/>
              <a:ea typeface="Oswald"/>
              <a:cs typeface="Oswald"/>
              <a:sym typeface="Oswald"/>
            </a:endParaRPr>
          </a:p>
          <a:p>
            <a:pPr indent="-368300" lvl="0" marL="457200" rtl="0" algn="l">
              <a:spcBef>
                <a:spcPts val="0"/>
              </a:spcBef>
              <a:spcAft>
                <a:spcPts val="0"/>
              </a:spcAft>
              <a:buSzPts val="2200"/>
              <a:buFont typeface="Oswald"/>
              <a:buChar char="●"/>
            </a:pPr>
            <a:r>
              <a:rPr lang="en-GB" sz="2200" u="sng">
                <a:solidFill>
                  <a:schemeClr val="hlink"/>
                </a:solidFill>
                <a:latin typeface="Oswald"/>
                <a:ea typeface="Oswald"/>
                <a:cs typeface="Oswald"/>
                <a:sym typeface="Oswald"/>
                <a:hlinkClick r:id="rId6"/>
              </a:rPr>
              <a:t>How Nigerian young footballers are trafficked, abused, abroad</a:t>
            </a:r>
            <a:r>
              <a:rPr lang="en-GB" sz="2200">
                <a:latin typeface="Oswald"/>
                <a:ea typeface="Oswald"/>
                <a:cs typeface="Oswald"/>
                <a:sym typeface="Oswald"/>
              </a:rPr>
              <a:t> (finish at one person)</a:t>
            </a:r>
            <a:endParaRPr sz="2200">
              <a:latin typeface="Oswald"/>
              <a:ea typeface="Oswald"/>
              <a:cs typeface="Oswald"/>
              <a:sym typeface="Oswald"/>
            </a:endParaRPr>
          </a:p>
          <a:p>
            <a:pPr indent="-368300" lvl="0" marL="457200" rtl="0" algn="l">
              <a:spcBef>
                <a:spcPts val="0"/>
              </a:spcBef>
              <a:spcAft>
                <a:spcPts val="0"/>
              </a:spcAft>
              <a:buSzPts val="2200"/>
              <a:buFont typeface="Oswald"/>
              <a:buChar char="●"/>
            </a:pPr>
            <a:r>
              <a:rPr lang="en-GB" sz="2200" u="sng">
                <a:solidFill>
                  <a:schemeClr val="hlink"/>
                </a:solidFill>
                <a:latin typeface="Oswald"/>
                <a:ea typeface="Oswald"/>
                <a:cs typeface="Oswald"/>
                <a:sym typeface="Oswald"/>
                <a:hlinkClick r:id="rId7"/>
              </a:rPr>
              <a:t>Waiting for the sea</a:t>
            </a:r>
            <a:r>
              <a:rPr lang="en-GB" sz="2200">
                <a:latin typeface="Oswald"/>
                <a:ea typeface="Oswald"/>
                <a:cs typeface="Oswald"/>
                <a:sym typeface="Oswald"/>
              </a:rPr>
              <a:t> (start at one place)</a:t>
            </a:r>
            <a:endParaRPr sz="2200">
              <a:latin typeface="Oswald"/>
              <a:ea typeface="Oswald"/>
              <a:cs typeface="Oswald"/>
              <a:sym typeface="Oswald"/>
            </a:endParaRPr>
          </a:p>
          <a:p>
            <a:pPr indent="-368300" lvl="0" marL="457200" rtl="0" algn="l">
              <a:spcBef>
                <a:spcPts val="0"/>
              </a:spcBef>
              <a:spcAft>
                <a:spcPts val="0"/>
              </a:spcAft>
              <a:buSzPts val="2200"/>
              <a:buFont typeface="Oswald"/>
              <a:buChar char="●"/>
            </a:pPr>
            <a:r>
              <a:rPr lang="en-GB" sz="2200" u="sng">
                <a:solidFill>
                  <a:schemeClr val="hlink"/>
                </a:solidFill>
                <a:latin typeface="Oswald"/>
                <a:ea typeface="Oswald"/>
                <a:cs typeface="Oswald"/>
                <a:sym typeface="Oswald"/>
                <a:hlinkClick r:id="rId8"/>
              </a:rPr>
              <a:t>How Flint poisoned its people </a:t>
            </a:r>
            <a:r>
              <a:rPr lang="en-GB" sz="2200">
                <a:latin typeface="Oswald"/>
                <a:ea typeface="Oswald"/>
                <a:cs typeface="Oswald"/>
                <a:sym typeface="Oswald"/>
              </a:rPr>
              <a:t>(setting/event)</a:t>
            </a:r>
            <a:endParaRPr sz="2200">
              <a:latin typeface="Oswald"/>
              <a:ea typeface="Oswald"/>
              <a:cs typeface="Oswald"/>
              <a:sym typeface="Oswald"/>
            </a:endParaRPr>
          </a:p>
          <a:p>
            <a:pPr indent="-368300" lvl="0" marL="457200" rtl="0" algn="l">
              <a:spcBef>
                <a:spcPts val="0"/>
              </a:spcBef>
              <a:spcAft>
                <a:spcPts val="0"/>
              </a:spcAft>
              <a:buSzPts val="2200"/>
              <a:buFont typeface="Oswald"/>
              <a:buChar char="●"/>
            </a:pPr>
            <a:r>
              <a:rPr lang="en-GB" sz="2200" u="sng">
                <a:solidFill>
                  <a:schemeClr val="hlink"/>
                </a:solidFill>
                <a:latin typeface="Oswald"/>
                <a:ea typeface="Oswald"/>
                <a:cs typeface="Oswald"/>
                <a:sym typeface="Oswald"/>
                <a:hlinkClick r:id="rId9"/>
              </a:rPr>
              <a:t>Bussed out: How America moves its homeless</a:t>
            </a:r>
            <a:endParaRPr sz="2200">
              <a:latin typeface="Oswald"/>
              <a:ea typeface="Oswald"/>
              <a:cs typeface="Oswald"/>
              <a:sym typeface="Oswa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61"/>
          <p:cNvSpPr txBox="1"/>
          <p:nvPr/>
        </p:nvSpPr>
        <p:spPr>
          <a:xfrm>
            <a:off x="6199999" y="4739100"/>
            <a:ext cx="2943900" cy="252000"/>
          </a:xfrm>
          <a:prstGeom prst="rect">
            <a:avLst/>
          </a:prstGeom>
          <a:noFill/>
          <a:ln>
            <a:noFill/>
          </a:ln>
        </p:spPr>
        <p:txBody>
          <a:bodyPr anchorCtr="0" anchor="ctr" bIns="75425" lIns="75425" spcFirstLastPara="1" rIns="75425" wrap="square" tIns="75425">
            <a:noAutofit/>
          </a:bodyPr>
          <a:lstStyle/>
          <a:p>
            <a:pPr indent="0" lvl="0" marL="0" rtl="0" algn="l">
              <a:spcBef>
                <a:spcPts val="0"/>
              </a:spcBef>
              <a:spcAft>
                <a:spcPts val="0"/>
              </a:spcAft>
              <a:buNone/>
            </a:pPr>
            <a:r>
              <a:rPr lang="en-GB" sz="1200" u="sng">
                <a:solidFill>
                  <a:srgbClr val="0000FF"/>
                </a:solidFill>
                <a:hlinkClick r:id="rId3">
                  <a:extLst>
                    <a:ext uri="{A12FA001-AC4F-418D-AE19-62706E023703}">
                      <ahyp:hlinkClr val="tx"/>
                    </a:ext>
                  </a:extLst>
                </a:hlinkClick>
              </a:rPr>
              <a:t>Sarah O’Connor, FT, November 16 2017</a:t>
            </a:r>
            <a:endParaRPr sz="1200"/>
          </a:p>
        </p:txBody>
      </p:sp>
      <p:sp>
        <p:nvSpPr>
          <p:cNvPr id="293" name="Google Shape;293;p61"/>
          <p:cNvSpPr txBox="1"/>
          <p:nvPr/>
        </p:nvSpPr>
        <p:spPr>
          <a:xfrm>
            <a:off x="411725" y="222625"/>
            <a:ext cx="6711600" cy="466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3000">
                <a:solidFill>
                  <a:srgbClr val="000000"/>
                </a:solidFill>
                <a:latin typeface="Times New Roman"/>
                <a:ea typeface="Times New Roman"/>
                <a:cs typeface="Times New Roman"/>
                <a:sym typeface="Times New Roman"/>
              </a:rPr>
              <a:t>Left behind: can anyone save the towns the UK economy forgot?</a:t>
            </a:r>
            <a:endParaRPr sz="3000">
              <a:solidFill>
                <a:srgbClr val="000000"/>
              </a:solidFill>
              <a:latin typeface="Times New Roman"/>
              <a:ea typeface="Times New Roman"/>
              <a:cs typeface="Times New Roman"/>
              <a:sym typeface="Times New Roman"/>
            </a:endParaRPr>
          </a:p>
          <a:p>
            <a:pPr indent="0" lvl="0" marL="0" rtl="0" algn="l">
              <a:lnSpc>
                <a:spcPct val="120000"/>
              </a:lnSpc>
              <a:spcBef>
                <a:spcPts val="1500"/>
              </a:spcBef>
              <a:spcAft>
                <a:spcPts val="0"/>
              </a:spcAft>
              <a:buNone/>
            </a:pPr>
            <a:r>
              <a:rPr lang="en-GB" sz="1500">
                <a:solidFill>
                  <a:srgbClr val="000000"/>
                </a:solidFill>
              </a:rPr>
              <a:t>Soaring antidepressant usage, falling life expectancy: Blackpool embodies much of what is going wrong on the fringes of Britain</a:t>
            </a:r>
            <a:endParaRPr sz="1100" u="sng">
              <a:solidFill>
                <a:srgbClr val="0000FF"/>
              </a:solidFill>
            </a:endParaRPr>
          </a:p>
          <a:p>
            <a:pPr indent="0" lvl="0" marL="0" rtl="0" algn="l">
              <a:lnSpc>
                <a:spcPct val="120000"/>
              </a:lnSpc>
              <a:spcBef>
                <a:spcPts val="0"/>
              </a:spcBef>
              <a:spcAft>
                <a:spcPts val="0"/>
              </a:spcAft>
              <a:buNone/>
            </a:pPr>
            <a:r>
              <a:t/>
            </a:r>
            <a:endParaRPr sz="1100">
              <a:solidFill>
                <a:srgbClr val="000000"/>
              </a:solidFill>
            </a:endParaRPr>
          </a:p>
          <a:p>
            <a:pPr indent="0" lvl="0" marL="0" rtl="0" algn="l">
              <a:lnSpc>
                <a:spcPct val="120000"/>
              </a:lnSpc>
              <a:spcBef>
                <a:spcPts val="0"/>
              </a:spcBef>
              <a:spcAft>
                <a:spcPts val="0"/>
              </a:spcAft>
              <a:buNone/>
            </a:pPr>
            <a:r>
              <a:rPr lang="en-GB" sz="1100">
                <a:solidFill>
                  <a:srgbClr val="000000"/>
                </a:solidFill>
              </a:rPr>
              <a:t>The elephants that lumbered up and down Blackpool’s beach have long gone. Britain’s political parties have stopped decamping to the town for their annual jamborees. Even the deckchairs have left: the local government sold all 6,000 of them three years ago to a company in the affluent county of Cheshire. The one thing that hasn’t disappeared is the people. </a:t>
            </a:r>
            <a:endParaRPr sz="1100">
              <a:solidFill>
                <a:srgbClr val="000000"/>
              </a:solidFill>
            </a:endParaRPr>
          </a:p>
          <a:p>
            <a:pPr indent="0" lvl="0" marL="0" rtl="0" algn="l">
              <a:lnSpc>
                <a:spcPct val="120000"/>
              </a:lnSpc>
              <a:spcBef>
                <a:spcPts val="0"/>
              </a:spcBef>
              <a:spcAft>
                <a:spcPts val="0"/>
              </a:spcAft>
              <a:buNone/>
            </a:pPr>
            <a:r>
              <a:t/>
            </a:r>
            <a:endParaRPr sz="1100">
              <a:solidFill>
                <a:srgbClr val="000000"/>
              </a:solidFill>
            </a:endParaRPr>
          </a:p>
          <a:p>
            <a:pPr indent="0" lvl="0" marL="0" rtl="0" algn="l">
              <a:lnSpc>
                <a:spcPct val="120000"/>
              </a:lnSpc>
              <a:spcBef>
                <a:spcPts val="0"/>
              </a:spcBef>
              <a:spcAft>
                <a:spcPts val="0"/>
              </a:spcAft>
              <a:buNone/>
            </a:pPr>
            <a:r>
              <a:rPr lang="en-GB" sz="1100">
                <a:solidFill>
                  <a:srgbClr val="000000"/>
                </a:solidFill>
              </a:rPr>
              <a:t>Outside London, this resort on England’s north-west coast is one of the most densely populated places in the country. Rather than the classic downward spiral of a place in decline, Blackpool is stuck in its own strange dynamic. The more the economy rots, the more some people come. </a:t>
            </a:r>
            <a:endParaRPr sz="1100">
              <a:solidFill>
                <a:srgbClr val="000000"/>
              </a:solidFill>
            </a:endParaRPr>
          </a:p>
          <a:p>
            <a:pPr indent="0" lvl="0" marL="0" rtl="0" algn="l">
              <a:lnSpc>
                <a:spcPct val="120000"/>
              </a:lnSpc>
              <a:spcBef>
                <a:spcPts val="0"/>
              </a:spcBef>
              <a:spcAft>
                <a:spcPts val="0"/>
              </a:spcAft>
              <a:buNone/>
            </a:pPr>
            <a:r>
              <a:t/>
            </a:r>
            <a:endParaRPr sz="1100">
              <a:solidFill>
                <a:srgbClr val="000000"/>
              </a:solidFill>
            </a:endParaRPr>
          </a:p>
          <a:p>
            <a:pPr indent="0" lvl="0" marL="0" rtl="0" algn="l">
              <a:lnSpc>
                <a:spcPct val="120000"/>
              </a:lnSpc>
              <a:spcBef>
                <a:spcPts val="0"/>
              </a:spcBef>
              <a:spcAft>
                <a:spcPts val="0"/>
              </a:spcAft>
              <a:buNone/>
            </a:pPr>
            <a:r>
              <a:rPr lang="en-GB" sz="1100">
                <a:solidFill>
                  <a:srgbClr val="000000"/>
                </a:solidFill>
              </a:rPr>
              <a:t>People such as Chris Hopkins, 37, a lanky man with a curious mind and a quick tongue. Five years ago, he was living 40 miles away, working for temp agencies in unskilled factory jobs. One day, after he complained about the state of his flat, his landlord told him to move out. He went on property website Zoopla and set the filter to rank by “lowest price”. Blackpool topped the list, so that is where he went.  </a:t>
            </a:r>
            <a:endParaRPr sz="1200">
              <a:solidFill>
                <a:srgbClr val="66605C"/>
              </a:solidFill>
              <a:highlight>
                <a:srgbClr val="FFF1E5"/>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4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200">
                <a:latin typeface="Oswald"/>
                <a:ea typeface="Oswald"/>
                <a:cs typeface="Oswald"/>
                <a:sym typeface="Oswald"/>
              </a:rPr>
              <a:t>Any questions from the reading?</a:t>
            </a:r>
            <a:endParaRPr sz="3200">
              <a:latin typeface="Oswald"/>
              <a:ea typeface="Oswald"/>
              <a:cs typeface="Oswald"/>
              <a:sym typeface="Oswald"/>
            </a:endParaRPr>
          </a:p>
        </p:txBody>
      </p:sp>
      <p:sp>
        <p:nvSpPr>
          <p:cNvPr id="182" name="Google Shape;182;p4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Progress check:</a:t>
            </a:r>
            <a:endParaRPr sz="4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62"/>
          <p:cNvSpPr txBox="1"/>
          <p:nvPr/>
        </p:nvSpPr>
        <p:spPr>
          <a:xfrm>
            <a:off x="6199999" y="4739100"/>
            <a:ext cx="2943900" cy="252000"/>
          </a:xfrm>
          <a:prstGeom prst="rect">
            <a:avLst/>
          </a:prstGeom>
          <a:noFill/>
          <a:ln>
            <a:noFill/>
          </a:ln>
        </p:spPr>
        <p:txBody>
          <a:bodyPr anchorCtr="0" anchor="ctr" bIns="75425" lIns="75425" spcFirstLastPara="1" rIns="75425" wrap="square" tIns="75425">
            <a:noAutofit/>
          </a:bodyPr>
          <a:lstStyle/>
          <a:p>
            <a:pPr indent="0" lvl="0" marL="0" rtl="0" algn="l">
              <a:spcBef>
                <a:spcPts val="0"/>
              </a:spcBef>
              <a:spcAft>
                <a:spcPts val="0"/>
              </a:spcAft>
              <a:buNone/>
            </a:pPr>
            <a:r>
              <a:rPr lang="en-GB" sz="1200" u="sng">
                <a:solidFill>
                  <a:schemeClr val="hlink"/>
                </a:solidFill>
                <a:hlinkClick r:id="rId3"/>
              </a:rPr>
              <a:t>https://www.theguardian.com/news/2018/jul/31/an-unsolved-at-italys-most-notorious-tower-block</a:t>
            </a:r>
            <a:r>
              <a:rPr lang="en-GB" sz="1200"/>
              <a:t> </a:t>
            </a:r>
            <a:endParaRPr sz="1200"/>
          </a:p>
        </p:txBody>
      </p:sp>
      <p:sp>
        <p:nvSpPr>
          <p:cNvPr id="299" name="Google Shape;299;p62"/>
          <p:cNvSpPr txBox="1"/>
          <p:nvPr/>
        </p:nvSpPr>
        <p:spPr>
          <a:xfrm>
            <a:off x="294500" y="0"/>
            <a:ext cx="6096000" cy="5095500"/>
          </a:xfrm>
          <a:prstGeom prst="rect">
            <a:avLst/>
          </a:prstGeom>
          <a:noFill/>
          <a:ln>
            <a:noFill/>
          </a:ln>
        </p:spPr>
        <p:txBody>
          <a:bodyPr anchorCtr="0" anchor="t" bIns="91425" lIns="91425" spcFirstLastPara="1" rIns="91425" wrap="square" tIns="91425">
            <a:spAutoFit/>
          </a:bodyPr>
          <a:lstStyle/>
          <a:p>
            <a:pPr indent="0" lvl="0" marL="279400" marR="228600" rtl="0" algn="l">
              <a:lnSpc>
                <a:spcPct val="115000"/>
              </a:lnSpc>
              <a:spcBef>
                <a:spcPts val="0"/>
              </a:spcBef>
              <a:spcAft>
                <a:spcPts val="0"/>
              </a:spcAft>
              <a:buNone/>
            </a:pPr>
            <a:r>
              <a:rPr b="1" lang="en-GB" sz="2300">
                <a:solidFill>
                  <a:srgbClr val="121212"/>
                </a:solidFill>
                <a:highlight>
                  <a:srgbClr val="FFFFFF"/>
                </a:highlight>
                <a:latin typeface="Georgia"/>
                <a:ea typeface="Georgia"/>
                <a:cs typeface="Georgia"/>
                <a:sym typeface="Georgia"/>
              </a:rPr>
              <a:t>An unsolved murder at Italy’s most notorious tower block</a:t>
            </a:r>
            <a:endParaRPr b="1" sz="2300">
              <a:solidFill>
                <a:srgbClr val="121212"/>
              </a:solidFill>
              <a:highlight>
                <a:srgbClr val="FFFFFF"/>
              </a:highlight>
              <a:latin typeface="Georgia"/>
              <a:ea typeface="Georgia"/>
              <a:cs typeface="Georgia"/>
              <a:sym typeface="Georgia"/>
            </a:endParaRPr>
          </a:p>
          <a:p>
            <a:pPr indent="0" lvl="0" marL="190500" marR="190500" rtl="0" algn="l">
              <a:lnSpc>
                <a:spcPct val="115000"/>
              </a:lnSpc>
              <a:spcBef>
                <a:spcPts val="0"/>
              </a:spcBef>
              <a:spcAft>
                <a:spcPts val="0"/>
              </a:spcAft>
              <a:buNone/>
            </a:pPr>
            <a:r>
              <a:rPr lang="en-GB" sz="1100">
                <a:solidFill>
                  <a:srgbClr val="121212"/>
                </a:solidFill>
                <a:latin typeface="Georgia"/>
                <a:ea typeface="Georgia"/>
                <a:cs typeface="Georgia"/>
                <a:sym typeface="Georgia"/>
              </a:rPr>
              <a:t>Earlier this year, the remains of a teenage girl were found near Hotel House, a crumbling building largely occupied by recent immigrants, which many Italians regard as a den of drugs and violence. Did prejudice hamper the search for justice? </a:t>
            </a:r>
            <a:endParaRPr sz="1100">
              <a:solidFill>
                <a:srgbClr val="121212"/>
              </a:solidFill>
              <a:latin typeface="Georgia"/>
              <a:ea typeface="Georgia"/>
              <a:cs typeface="Georgia"/>
              <a:sym typeface="Georgia"/>
            </a:endParaRPr>
          </a:p>
          <a:p>
            <a:pPr indent="0" lvl="0" marL="190500" marR="190500" rtl="0" algn="l">
              <a:lnSpc>
                <a:spcPct val="115000"/>
              </a:lnSpc>
              <a:spcBef>
                <a:spcPts val="0"/>
              </a:spcBef>
              <a:spcAft>
                <a:spcPts val="0"/>
              </a:spcAft>
              <a:buNone/>
            </a:pPr>
            <a:r>
              <a:rPr lang="en-GB" sz="1100">
                <a:solidFill>
                  <a:srgbClr val="121212"/>
                </a:solidFill>
                <a:latin typeface="Georgia"/>
                <a:ea typeface="Georgia"/>
                <a:cs typeface="Georgia"/>
                <a:sym typeface="Georgia"/>
              </a:rPr>
              <a:t>By Tobias Jones</a:t>
            </a:r>
            <a:endParaRPr sz="1100">
              <a:solidFill>
                <a:srgbClr val="121212"/>
              </a:solidFill>
              <a:latin typeface="Georgia"/>
              <a:ea typeface="Georgia"/>
              <a:cs typeface="Georgia"/>
              <a:sym typeface="Georgia"/>
            </a:endParaRPr>
          </a:p>
          <a:p>
            <a:pPr indent="0" lvl="0" marL="190500" marR="190500" rtl="0" algn="l">
              <a:lnSpc>
                <a:spcPct val="115000"/>
              </a:lnSpc>
              <a:spcBef>
                <a:spcPts val="0"/>
              </a:spcBef>
              <a:spcAft>
                <a:spcPts val="0"/>
              </a:spcAft>
              <a:buNone/>
            </a:pPr>
            <a:r>
              <a:t/>
            </a:r>
            <a:endParaRPr sz="1100">
              <a:solidFill>
                <a:srgbClr val="121212"/>
              </a:solidFill>
              <a:latin typeface="Georgia"/>
              <a:ea typeface="Georgia"/>
              <a:cs typeface="Georgia"/>
              <a:sym typeface="Georgia"/>
            </a:endParaRPr>
          </a:p>
          <a:p>
            <a:pPr indent="0" lvl="0" marL="0" rtl="0" algn="l">
              <a:lnSpc>
                <a:spcPct val="140000"/>
              </a:lnSpc>
              <a:spcBef>
                <a:spcPts val="0"/>
              </a:spcBef>
              <a:spcAft>
                <a:spcPts val="0"/>
              </a:spcAft>
              <a:buNone/>
            </a:pPr>
            <a:r>
              <a:rPr lang="en-GB" sz="1100">
                <a:solidFill>
                  <a:srgbClr val="121212"/>
                </a:solidFill>
                <a:latin typeface="Georgia"/>
                <a:ea typeface="Georgia"/>
                <a:cs typeface="Georgia"/>
                <a:sym typeface="Georgia"/>
              </a:rPr>
              <a:t>I</a:t>
            </a:r>
            <a:r>
              <a:rPr lang="en-GB" sz="1100">
                <a:solidFill>
                  <a:srgbClr val="121212"/>
                </a:solidFill>
                <a:highlight>
                  <a:srgbClr val="FFFFFF"/>
                </a:highlight>
                <a:latin typeface="Georgia"/>
                <a:ea typeface="Georgia"/>
                <a:cs typeface="Georgia"/>
                <a:sym typeface="Georgia"/>
              </a:rPr>
              <a:t>t was raining heavily on 28 March 2018, as Alessandro Albini’s officers were raking over rough ground on the outskirts of an abandoned building. The police were looking for stashes of drugs or money, because they knew the shack was being used by dealers.</a:t>
            </a:r>
            <a:endParaRPr sz="1100">
              <a:solidFill>
                <a:srgbClr val="121212"/>
              </a:solidFill>
              <a:highlight>
                <a:srgbClr val="FFFFFF"/>
              </a:highlight>
              <a:latin typeface="Georgia"/>
              <a:ea typeface="Georgia"/>
              <a:cs typeface="Georgia"/>
              <a:sym typeface="Georgia"/>
            </a:endParaRPr>
          </a:p>
          <a:p>
            <a:pPr indent="0" lvl="0" marL="0" rtl="0" algn="l">
              <a:lnSpc>
                <a:spcPct val="140000"/>
              </a:lnSpc>
              <a:spcBef>
                <a:spcPts val="900"/>
              </a:spcBef>
              <a:spcAft>
                <a:spcPts val="0"/>
              </a:spcAft>
              <a:buNone/>
            </a:pPr>
            <a:r>
              <a:rPr lang="en-GB" sz="1100">
                <a:solidFill>
                  <a:srgbClr val="121212"/>
                </a:solidFill>
                <a:highlight>
                  <a:srgbClr val="FFFFFF"/>
                </a:highlight>
                <a:latin typeface="Georgia"/>
                <a:ea typeface="Georgia"/>
                <a:cs typeface="Georgia"/>
                <a:sym typeface="Georgia"/>
              </a:rPr>
              <a:t>At first glance, this might have seemed an unlikely location for a drugs bust. Porto Recanati is a small seaside town on Italy’s Adriatic coast. It has perpendicular streets with low, pastel-coloured </a:t>
            </a:r>
            <a:r>
              <a:rPr i="1" lang="en-GB" sz="1100">
                <a:solidFill>
                  <a:srgbClr val="121212"/>
                </a:solidFill>
                <a:highlight>
                  <a:srgbClr val="FFFFFF"/>
                </a:highlight>
                <a:latin typeface="Georgia"/>
                <a:ea typeface="Georgia"/>
                <a:cs typeface="Georgia"/>
                <a:sym typeface="Georgia"/>
              </a:rPr>
              <a:t>palazzi</a:t>
            </a:r>
            <a:r>
              <a:rPr lang="en-GB" sz="1100">
                <a:solidFill>
                  <a:srgbClr val="121212"/>
                </a:solidFill>
                <a:highlight>
                  <a:srgbClr val="FFFFFF"/>
                </a:highlight>
                <a:latin typeface="Georgia"/>
                <a:ea typeface="Georgia"/>
                <a:cs typeface="Georgia"/>
                <a:sym typeface="Georgia"/>
              </a:rPr>
              <a:t> between palms and maritime pines. It’s all very neat: there are often mini-diggers on the sand, raking the beach flat as if it were a Japanese garden.</a:t>
            </a:r>
            <a:endParaRPr sz="1100">
              <a:solidFill>
                <a:srgbClr val="121212"/>
              </a:solidFill>
              <a:highlight>
                <a:srgbClr val="FFFFFF"/>
              </a:highlight>
              <a:latin typeface="Georgia"/>
              <a:ea typeface="Georgia"/>
              <a:cs typeface="Georgia"/>
              <a:sym typeface="Georgia"/>
            </a:endParaRPr>
          </a:p>
          <a:p>
            <a:pPr indent="0" lvl="0" marL="0" rtl="0" algn="l">
              <a:lnSpc>
                <a:spcPct val="140000"/>
              </a:lnSpc>
              <a:spcBef>
                <a:spcPts val="900"/>
              </a:spcBef>
              <a:spcAft>
                <a:spcPts val="0"/>
              </a:spcAft>
              <a:buNone/>
            </a:pPr>
            <a:r>
              <a:rPr lang="en-GB" sz="1100">
                <a:solidFill>
                  <a:srgbClr val="121212"/>
                </a:solidFill>
                <a:highlight>
                  <a:srgbClr val="FFFFFF"/>
                </a:highlight>
                <a:latin typeface="Georgia"/>
                <a:ea typeface="Georgia"/>
                <a:cs typeface="Georgia"/>
                <a:sym typeface="Georgia"/>
              </a:rPr>
              <a:t>One of Albini’s men called him over. “There’s something strange here,” he said. The rain had washed away the loose soil and what looked like a golf ball was sticking out of the ground. Albini’s colleague took a cloth and wiped away the mud so that he could see the thick bone of what appeared to be a femur.</a:t>
            </a:r>
            <a:endParaRPr sz="1100">
              <a:solidFill>
                <a:srgbClr val="121212"/>
              </a:solidFill>
              <a:highlight>
                <a:srgbClr val="FFFFFF"/>
              </a:highlight>
              <a:latin typeface="Georgia"/>
              <a:ea typeface="Georgia"/>
              <a:cs typeface="Georgia"/>
              <a:sym typeface="Georgia"/>
            </a:endParaRPr>
          </a:p>
          <a:p>
            <a:pPr indent="0" lvl="0" marL="190500" marR="190500" rtl="0" algn="l">
              <a:lnSpc>
                <a:spcPct val="115000"/>
              </a:lnSpc>
              <a:spcBef>
                <a:spcPts val="900"/>
              </a:spcBef>
              <a:spcAft>
                <a:spcPts val="0"/>
              </a:spcAft>
              <a:buNone/>
            </a:pPr>
            <a:r>
              <a:t/>
            </a:r>
            <a:endParaRPr sz="1100">
              <a:solidFill>
                <a:srgbClr val="121212"/>
              </a:solidFill>
              <a:latin typeface="Georgia"/>
              <a:ea typeface="Georgia"/>
              <a:cs typeface="Georgia"/>
              <a:sym typeface="Georgi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63"/>
          <p:cNvSpPr txBox="1"/>
          <p:nvPr/>
        </p:nvSpPr>
        <p:spPr>
          <a:xfrm>
            <a:off x="8134249" y="4739100"/>
            <a:ext cx="1009800" cy="252000"/>
          </a:xfrm>
          <a:prstGeom prst="rect">
            <a:avLst/>
          </a:prstGeom>
          <a:noFill/>
          <a:ln>
            <a:noFill/>
          </a:ln>
        </p:spPr>
        <p:txBody>
          <a:bodyPr anchorCtr="0" anchor="ctr" bIns="75425" lIns="75425" spcFirstLastPara="1" rIns="75425" wrap="square" tIns="75425">
            <a:noAutofit/>
          </a:bodyPr>
          <a:lstStyle/>
          <a:p>
            <a:pPr indent="0" lvl="0" marL="0" rtl="0" algn="l">
              <a:spcBef>
                <a:spcPts val="0"/>
              </a:spcBef>
              <a:spcAft>
                <a:spcPts val="0"/>
              </a:spcAft>
              <a:buNone/>
            </a:pPr>
            <a:r>
              <a:rPr lang="en-GB" sz="1200" u="sng">
                <a:solidFill>
                  <a:schemeClr val="hlink"/>
                </a:solidFill>
                <a:hlinkClick r:id="rId3"/>
              </a:rPr>
              <a:t>Source</a:t>
            </a:r>
            <a:r>
              <a:rPr lang="en-GB" sz="1200"/>
              <a:t> </a:t>
            </a:r>
            <a:endParaRPr sz="1200"/>
          </a:p>
        </p:txBody>
      </p:sp>
      <p:sp>
        <p:nvSpPr>
          <p:cNvPr id="305" name="Google Shape;305;p63"/>
          <p:cNvSpPr txBox="1"/>
          <p:nvPr/>
        </p:nvSpPr>
        <p:spPr>
          <a:xfrm>
            <a:off x="294500" y="1362900"/>
            <a:ext cx="7634700" cy="4614600"/>
          </a:xfrm>
          <a:prstGeom prst="rect">
            <a:avLst/>
          </a:prstGeom>
          <a:noFill/>
          <a:ln>
            <a:noFill/>
          </a:ln>
        </p:spPr>
        <p:txBody>
          <a:bodyPr anchorCtr="0" anchor="t" bIns="91425" lIns="91425" spcFirstLastPara="1" rIns="91425" wrap="square" tIns="91425">
            <a:spAutoFit/>
          </a:bodyPr>
          <a:lstStyle/>
          <a:p>
            <a:pPr indent="0" lvl="0" marL="0" rtl="0" algn="l">
              <a:lnSpc>
                <a:spcPct val="140000"/>
              </a:lnSpc>
              <a:spcBef>
                <a:spcPts val="0"/>
              </a:spcBef>
              <a:spcAft>
                <a:spcPts val="0"/>
              </a:spcAft>
              <a:buNone/>
            </a:pPr>
            <a:r>
              <a:rPr lang="en-GB" sz="1100">
                <a:solidFill>
                  <a:srgbClr val="121212"/>
                </a:solidFill>
                <a:highlight>
                  <a:srgbClr val="FFFFFF"/>
                </a:highlight>
                <a:latin typeface="Georgia"/>
                <a:ea typeface="Georgia"/>
                <a:cs typeface="Georgia"/>
                <a:sym typeface="Georgia"/>
              </a:rPr>
              <a:t>It was her wedding photographs that did for Grace Stewart’s dermal fillers. By the time the 32-year-old married her long-term partner in 2022, she had been getting fillers for three years – first in her jaw, in pursuit of “that snatched look”, and latterly in her lips, cheeks, nose and chin. One image in particular made her do a double-take: a side-on candid shot in which she is being swept up in a hug by a cousin. “It was this really lovely moment, but all you can see is my chin curling up and this bulky jaw,” says the Nottingham-based social media manager. “I now think: ‘My Lord, why did I do that to myself?’”</a:t>
            </a:r>
            <a:endParaRPr sz="1100">
              <a:solidFill>
                <a:srgbClr val="121212"/>
              </a:solidFill>
              <a:highlight>
                <a:srgbClr val="FFFFFF"/>
              </a:highlight>
              <a:latin typeface="Georgia"/>
              <a:ea typeface="Georgia"/>
              <a:cs typeface="Georgia"/>
              <a:sym typeface="Georgia"/>
            </a:endParaRPr>
          </a:p>
          <a:p>
            <a:pPr indent="0" lvl="0" marL="0" rtl="0" algn="l">
              <a:lnSpc>
                <a:spcPct val="140000"/>
              </a:lnSpc>
              <a:spcBef>
                <a:spcPts val="900"/>
              </a:spcBef>
              <a:spcAft>
                <a:spcPts val="0"/>
              </a:spcAft>
              <a:buNone/>
            </a:pPr>
            <a:r>
              <a:rPr lang="en-GB" sz="1100">
                <a:solidFill>
                  <a:srgbClr val="121212"/>
                </a:solidFill>
                <a:highlight>
                  <a:srgbClr val="FFFFFF"/>
                </a:highlight>
                <a:latin typeface="Georgia"/>
                <a:ea typeface="Georgia"/>
                <a:cs typeface="Georgia"/>
                <a:sym typeface="Georgia"/>
              </a:rPr>
              <a:t>Stewart did not get any further treatments in the two years after her wedding, but while hyaluronic acid filler is typically marketed as temporary – lasting up to 18 months – she couldn’t seem to shake the volume that had been injected into her jaw. So, this year, she made like </a:t>
            </a:r>
            <a:r>
              <a:rPr lang="en-GB" sz="1100">
                <a:solidFill>
                  <a:schemeClr val="hlink"/>
                </a:solidFill>
                <a:highlight>
                  <a:srgbClr val="FFFFFF"/>
                </a:highlight>
                <a:uFill>
                  <a:noFill/>
                </a:uFill>
                <a:latin typeface="Georgia"/>
                <a:ea typeface="Georgia"/>
                <a:cs typeface="Georgia"/>
                <a:sym typeface="Georgia"/>
                <a:hlinkClick r:id="rId4"/>
              </a:rPr>
              <a:t>Kylie Jenner</a:t>
            </a:r>
            <a:r>
              <a:rPr lang="en-GB" sz="1100">
                <a:solidFill>
                  <a:srgbClr val="121212"/>
                </a:solidFill>
                <a:highlight>
                  <a:srgbClr val="FFFFFF"/>
                </a:highlight>
                <a:latin typeface="Georgia"/>
                <a:ea typeface="Georgia"/>
                <a:cs typeface="Georgia"/>
                <a:sym typeface="Georgia"/>
              </a:rPr>
              <a:t>, </a:t>
            </a:r>
            <a:r>
              <a:rPr lang="en-GB" sz="1100">
                <a:solidFill>
                  <a:schemeClr val="hlink"/>
                </a:solidFill>
                <a:highlight>
                  <a:srgbClr val="FFFFFF"/>
                </a:highlight>
                <a:uFill>
                  <a:noFill/>
                </a:uFill>
                <a:latin typeface="Georgia"/>
                <a:ea typeface="Georgia"/>
                <a:cs typeface="Georgia"/>
                <a:sym typeface="Georgia"/>
                <a:hlinkClick r:id="rId5"/>
              </a:rPr>
              <a:t>Courteney Cox</a:t>
            </a:r>
            <a:r>
              <a:rPr lang="en-GB" sz="1100">
                <a:solidFill>
                  <a:srgbClr val="121212"/>
                </a:solidFill>
                <a:highlight>
                  <a:srgbClr val="FFFFFF"/>
                </a:highlight>
                <a:latin typeface="Georgia"/>
                <a:ea typeface="Georgia"/>
                <a:cs typeface="Georgia"/>
                <a:sym typeface="Georgia"/>
              </a:rPr>
              <a:t> and </a:t>
            </a:r>
            <a:r>
              <a:rPr lang="en-GB" sz="1100">
                <a:solidFill>
                  <a:schemeClr val="hlink"/>
                </a:solidFill>
                <a:highlight>
                  <a:srgbClr val="FFFFFF"/>
                </a:highlight>
                <a:uFill>
                  <a:noFill/>
                </a:uFill>
                <a:latin typeface="Georgia"/>
                <a:ea typeface="Georgia"/>
                <a:cs typeface="Georgia"/>
                <a:sym typeface="Georgia"/>
                <a:hlinkClick r:id="rId6"/>
              </a:rPr>
              <a:t>Molly-Mae Hague</a:t>
            </a:r>
            <a:r>
              <a:rPr lang="en-GB" sz="1100">
                <a:solidFill>
                  <a:srgbClr val="121212"/>
                </a:solidFill>
                <a:highlight>
                  <a:srgbClr val="FFFFFF"/>
                </a:highlight>
                <a:latin typeface="Georgia"/>
                <a:ea typeface="Georgia"/>
                <a:cs typeface="Georgia"/>
                <a:sym typeface="Georgia"/>
              </a:rPr>
              <a:t> and had social media’s latest injection du jour: hyaluronidase, or dissolver. “I now know that there’s a reason why my face is the shape that it is. It’s not supposed to have this angle to it that doesn’t flow,” she says. “I feel so sad that I felt the need to adjust how I looked just to feel like the best version of myself.”</a:t>
            </a:r>
            <a:endParaRPr sz="1100">
              <a:solidFill>
                <a:srgbClr val="121212"/>
              </a:solidFill>
              <a:highlight>
                <a:srgbClr val="FFFFFF"/>
              </a:highlight>
              <a:latin typeface="Georgia"/>
              <a:ea typeface="Georgia"/>
              <a:cs typeface="Georgia"/>
              <a:sym typeface="Georgia"/>
            </a:endParaRPr>
          </a:p>
          <a:p>
            <a:pPr indent="0" lvl="0" marL="0" rtl="0" algn="l">
              <a:lnSpc>
                <a:spcPct val="140000"/>
              </a:lnSpc>
              <a:spcBef>
                <a:spcPts val="900"/>
              </a:spcBef>
              <a:spcAft>
                <a:spcPts val="900"/>
              </a:spcAft>
              <a:buNone/>
            </a:pPr>
            <a:r>
              <a:rPr lang="en-GB" sz="1100">
                <a:solidFill>
                  <a:srgbClr val="121212"/>
                </a:solidFill>
                <a:highlight>
                  <a:srgbClr val="FFFFFF"/>
                </a:highlight>
                <a:latin typeface="Georgia"/>
                <a:ea typeface="Georgia"/>
                <a:cs typeface="Georgia"/>
                <a:sym typeface="Georgia"/>
              </a:rPr>
              <a:t>Evidence suggests that Stewart isn’t alone in forgoing the needle. A 2023 audit by the British Association of Aesthetic Plastic Surgeons (BAAPS) reported a </a:t>
            </a:r>
            <a:r>
              <a:rPr lang="en-GB" sz="1100">
                <a:solidFill>
                  <a:schemeClr val="hlink"/>
                </a:solidFill>
                <a:highlight>
                  <a:srgbClr val="FFFFFF"/>
                </a:highlight>
                <a:uFill>
                  <a:noFill/>
                </a:uFill>
                <a:latin typeface="Georgia"/>
                <a:ea typeface="Georgia"/>
                <a:cs typeface="Georgia"/>
                <a:sym typeface="Georgia"/>
                <a:hlinkClick r:id="rId7"/>
              </a:rPr>
              <a:t>27% drop in people getting fillers</a:t>
            </a:r>
            <a:r>
              <a:rPr lang="en-GB" sz="1100">
                <a:solidFill>
                  <a:srgbClr val="121212"/>
                </a:solidFill>
                <a:highlight>
                  <a:srgbClr val="FFFFFF"/>
                </a:highlight>
                <a:latin typeface="Georgia"/>
                <a:ea typeface="Georgia"/>
                <a:cs typeface="Georgia"/>
                <a:sym typeface="Georgia"/>
              </a:rPr>
              <a:t> compared with 2022. A cursory scroll on TikTok turns up hundreds of gory clips of young women getting hyaluronidase injected into their lips and jaws and under their eyes in the latest chapter of their “filler journey”. Celebrity doctors such as the cardiologist turned filler specialist Dr Roshan Ravindran – Dr Rosh to the faithful – have carved out a cottage industry from dissolving botched or regretted injections.</a:t>
            </a:r>
            <a:endParaRPr b="1" sz="2300">
              <a:solidFill>
                <a:srgbClr val="121212"/>
              </a:solidFill>
              <a:highlight>
                <a:srgbClr val="FFFFFF"/>
              </a:highlight>
              <a:latin typeface="Georgia"/>
              <a:ea typeface="Georgia"/>
              <a:cs typeface="Georgia"/>
              <a:sym typeface="Georgia"/>
            </a:endParaRPr>
          </a:p>
        </p:txBody>
      </p:sp>
      <p:sp>
        <p:nvSpPr>
          <p:cNvPr id="306" name="Google Shape;306;p63"/>
          <p:cNvSpPr txBox="1"/>
          <p:nvPr/>
        </p:nvSpPr>
        <p:spPr>
          <a:xfrm>
            <a:off x="0" y="0"/>
            <a:ext cx="8955000" cy="1362900"/>
          </a:xfrm>
          <a:prstGeom prst="rect">
            <a:avLst/>
          </a:prstGeom>
          <a:noFill/>
          <a:ln>
            <a:noFill/>
          </a:ln>
        </p:spPr>
        <p:txBody>
          <a:bodyPr anchorCtr="0" anchor="t" bIns="91425" lIns="91425" spcFirstLastPara="1" rIns="91425" wrap="square" tIns="91425">
            <a:spAutoFit/>
          </a:bodyPr>
          <a:lstStyle/>
          <a:p>
            <a:pPr indent="0" lvl="0" marL="279400" marR="876300" rtl="0" algn="l">
              <a:lnSpc>
                <a:spcPct val="115000"/>
              </a:lnSpc>
              <a:spcBef>
                <a:spcPts val="0"/>
              </a:spcBef>
              <a:spcAft>
                <a:spcPts val="0"/>
              </a:spcAft>
              <a:buNone/>
            </a:pPr>
            <a:r>
              <a:rPr b="1" lang="en-GB" sz="2300">
                <a:solidFill>
                  <a:srgbClr val="121212"/>
                </a:solidFill>
                <a:highlight>
                  <a:srgbClr val="FFFFFF"/>
                </a:highlight>
                <a:latin typeface="Georgia"/>
                <a:ea typeface="Georgia"/>
                <a:cs typeface="Georgia"/>
                <a:sym typeface="Georgia"/>
              </a:rPr>
              <a:t>When filler removal goes wrong: ‘My lips and cheeks caved in’</a:t>
            </a:r>
            <a:endParaRPr b="1" sz="2300">
              <a:solidFill>
                <a:srgbClr val="121212"/>
              </a:solidFill>
              <a:highlight>
                <a:srgbClr val="FFFFFF"/>
              </a:highlight>
              <a:latin typeface="Georgia"/>
              <a:ea typeface="Georgia"/>
              <a:cs typeface="Georgia"/>
              <a:sym typeface="Georgia"/>
            </a:endParaRPr>
          </a:p>
          <a:p>
            <a:pPr indent="0" lvl="0" marL="190500" marR="190500" rtl="0" algn="l">
              <a:lnSpc>
                <a:spcPct val="115000"/>
              </a:lnSpc>
              <a:spcBef>
                <a:spcPts val="0"/>
              </a:spcBef>
              <a:spcAft>
                <a:spcPts val="0"/>
              </a:spcAft>
              <a:buNone/>
            </a:pPr>
            <a:r>
              <a:rPr lang="en-GB" sz="1100">
                <a:solidFill>
                  <a:srgbClr val="121212"/>
                </a:solidFill>
                <a:latin typeface="Georgia"/>
                <a:ea typeface="Georgia"/>
                <a:cs typeface="Georgia"/>
                <a:sym typeface="Georgia"/>
              </a:rPr>
              <a:t>The trend for ‘duck lips’ is over and many people are seeking to reverse their cosmetic treatments – often with painful and disfiguring results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B00"/>
        </a:solidFill>
      </p:bgPr>
    </p:bg>
    <p:spTree>
      <p:nvGrpSpPr>
        <p:cNvPr id="310" name="Shape 310"/>
        <p:cNvGrpSpPr/>
        <p:nvPr/>
      </p:nvGrpSpPr>
      <p:grpSpPr>
        <a:xfrm>
          <a:off x="0" y="0"/>
          <a:ext cx="0" cy="0"/>
          <a:chOff x="0" y="0"/>
          <a:chExt cx="0" cy="0"/>
        </a:xfrm>
      </p:grpSpPr>
      <p:sp>
        <p:nvSpPr>
          <p:cNvPr id="311" name="Google Shape;311;p64"/>
          <p:cNvSpPr txBox="1"/>
          <p:nvPr>
            <p:ph idx="1" type="body"/>
          </p:nvPr>
        </p:nvSpPr>
        <p:spPr>
          <a:xfrm>
            <a:off x="311700" y="1362799"/>
            <a:ext cx="8520600" cy="366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200">
                <a:latin typeface="Oswald"/>
                <a:ea typeface="Oswald"/>
                <a:cs typeface="Oswald"/>
                <a:sym typeface="Oswald"/>
              </a:rPr>
              <a:t>Use the form on Moodle to plan your story’s beginning (the abstract). It should be one of the following:</a:t>
            </a:r>
            <a:endParaRPr sz="3200">
              <a:latin typeface="Oswald"/>
              <a:ea typeface="Oswald"/>
              <a:cs typeface="Oswald"/>
              <a:sym typeface="Oswald"/>
            </a:endParaRPr>
          </a:p>
          <a:p>
            <a:pPr indent="-431800" lvl="0" marL="457200" rtl="0" algn="l">
              <a:spcBef>
                <a:spcPts val="1600"/>
              </a:spcBef>
              <a:spcAft>
                <a:spcPts val="0"/>
              </a:spcAft>
              <a:buSzPts val="3200"/>
              <a:buFont typeface="Oswald"/>
              <a:buChar char="●"/>
            </a:pPr>
            <a:r>
              <a:rPr lang="en-GB" sz="3200">
                <a:latin typeface="Oswald"/>
                <a:ea typeface="Oswald"/>
                <a:cs typeface="Oswald"/>
                <a:sym typeface="Oswald"/>
              </a:rPr>
              <a:t>A headline + standfirst (feature)</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A cue (radio) or mix (audio)</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A title (YouTube video) + and opening line</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An anecdote (kabob feature)</a:t>
            </a:r>
            <a:endParaRPr sz="3200">
              <a:latin typeface="Oswald"/>
              <a:ea typeface="Oswald"/>
              <a:cs typeface="Oswald"/>
              <a:sym typeface="Oswald"/>
            </a:endParaRPr>
          </a:p>
        </p:txBody>
      </p:sp>
      <p:sp>
        <p:nvSpPr>
          <p:cNvPr id="312" name="Google Shape;312;p6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Do it now</a:t>
            </a:r>
            <a:endParaRPr sz="48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65"/>
          <p:cNvSpPr txBox="1"/>
          <p:nvPr>
            <p:ph type="title"/>
          </p:nvPr>
        </p:nvSpPr>
        <p:spPr>
          <a:xfrm>
            <a:off x="490250" y="528900"/>
            <a:ext cx="7761300" cy="408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What to do when…</a:t>
            </a:r>
            <a:endParaRPr/>
          </a:p>
          <a:p>
            <a:pPr indent="0" lvl="0" marL="0" rtl="0" algn="l">
              <a:spcBef>
                <a:spcPts val="0"/>
              </a:spcBef>
              <a:spcAft>
                <a:spcPts val="0"/>
              </a:spcAft>
              <a:buNone/>
            </a:pPr>
            <a:r>
              <a:rPr lang="en-GB"/>
              <a:t>You need to keep an audience interested for longer</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6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“Longform”? “Scrollytell"?</a:t>
            </a:r>
            <a:endParaRPr sz="4800"/>
          </a:p>
        </p:txBody>
      </p:sp>
      <p:sp>
        <p:nvSpPr>
          <p:cNvPr id="323" name="Google Shape;323;p66"/>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200">
                <a:latin typeface="Oswald"/>
                <a:ea typeface="Oswald"/>
                <a:cs typeface="Oswald"/>
                <a:sym typeface="Oswald"/>
              </a:rPr>
              <a:t>Longform</a:t>
            </a:r>
            <a:r>
              <a:rPr lang="en-GB" sz="3200">
                <a:latin typeface="Oswald"/>
                <a:ea typeface="Oswald"/>
                <a:cs typeface="Oswald"/>
                <a:sym typeface="Oswald"/>
              </a:rPr>
              <a:t>: thousands of words. Often described as…</a:t>
            </a:r>
            <a:endParaRPr sz="3200">
              <a:latin typeface="Oswald"/>
              <a:ea typeface="Oswald"/>
              <a:cs typeface="Oswald"/>
              <a:sym typeface="Oswald"/>
            </a:endParaRPr>
          </a:p>
          <a:p>
            <a:pPr indent="0" lvl="0" marL="0" rtl="0" algn="l">
              <a:spcBef>
                <a:spcPts val="1600"/>
              </a:spcBef>
              <a:spcAft>
                <a:spcPts val="0"/>
              </a:spcAft>
              <a:buNone/>
            </a:pPr>
            <a:r>
              <a:rPr b="1" lang="en-GB" sz="3200">
                <a:latin typeface="Oswald"/>
                <a:ea typeface="Oswald"/>
                <a:cs typeface="Oswald"/>
                <a:sym typeface="Oswald"/>
              </a:rPr>
              <a:t>Immersive</a:t>
            </a:r>
            <a:r>
              <a:rPr lang="en-GB" sz="3200">
                <a:latin typeface="Oswald"/>
                <a:ea typeface="Oswald"/>
                <a:cs typeface="Oswald"/>
                <a:sym typeface="Oswald"/>
              </a:rPr>
              <a:t>: </a:t>
            </a:r>
            <a:r>
              <a:rPr lang="en-GB" sz="3200" u="sng">
                <a:solidFill>
                  <a:schemeClr val="hlink"/>
                </a:solidFill>
                <a:latin typeface="Oswald"/>
                <a:ea typeface="Oswald"/>
                <a:cs typeface="Oswald"/>
                <a:sym typeface="Oswald"/>
                <a:hlinkClick r:id="rId3"/>
              </a:rPr>
              <a:t>Snow Fall</a:t>
            </a:r>
            <a:r>
              <a:rPr lang="en-GB" sz="3200">
                <a:latin typeface="Oswald"/>
                <a:ea typeface="Oswald"/>
                <a:cs typeface="Oswald"/>
                <a:sym typeface="Oswald"/>
              </a:rPr>
              <a:t>-esque combination of text and multimedia, often with transitions and parallax effects</a:t>
            </a:r>
            <a:endParaRPr sz="3200">
              <a:latin typeface="Oswald"/>
              <a:ea typeface="Oswald"/>
              <a:cs typeface="Oswald"/>
              <a:sym typeface="Oswald"/>
            </a:endParaRPr>
          </a:p>
          <a:p>
            <a:pPr indent="0" lvl="0" marL="0" rtl="0" algn="l">
              <a:spcBef>
                <a:spcPts val="1600"/>
              </a:spcBef>
              <a:spcAft>
                <a:spcPts val="1600"/>
              </a:spcAft>
              <a:buNone/>
            </a:pPr>
            <a:r>
              <a:rPr b="1" lang="en-GB" sz="3200">
                <a:latin typeface="Oswald"/>
                <a:ea typeface="Oswald"/>
                <a:cs typeface="Oswald"/>
                <a:sym typeface="Oswald"/>
              </a:rPr>
              <a:t>Scrollytelling</a:t>
            </a:r>
            <a:r>
              <a:rPr lang="en-GB" sz="3200">
                <a:latin typeface="Oswald"/>
                <a:ea typeface="Oswald"/>
                <a:cs typeface="Oswald"/>
                <a:sym typeface="Oswald"/>
              </a:rPr>
              <a:t>: Details ‘revealed’ with </a:t>
            </a:r>
            <a:r>
              <a:rPr lang="en-GB" sz="3200" u="sng">
                <a:solidFill>
                  <a:schemeClr val="hlink"/>
                </a:solidFill>
                <a:latin typeface="Oswald"/>
                <a:ea typeface="Oswald"/>
                <a:cs typeface="Oswald"/>
                <a:sym typeface="Oswald"/>
                <a:hlinkClick r:id="rId4"/>
              </a:rPr>
              <a:t>scrolling</a:t>
            </a:r>
            <a:endParaRPr sz="3200">
              <a:latin typeface="Oswald"/>
              <a:ea typeface="Oswald"/>
              <a:cs typeface="Oswald"/>
              <a:sym typeface="Oswa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EAD3"/>
        </a:solidFill>
      </p:bgPr>
    </p:bg>
    <p:spTree>
      <p:nvGrpSpPr>
        <p:cNvPr id="327" name="Shape 327"/>
        <p:cNvGrpSpPr/>
        <p:nvPr/>
      </p:nvGrpSpPr>
      <p:grpSpPr>
        <a:xfrm>
          <a:off x="0" y="0"/>
          <a:ext cx="0" cy="0"/>
          <a:chOff x="0" y="0"/>
          <a:chExt cx="0" cy="0"/>
        </a:xfrm>
      </p:grpSpPr>
      <p:sp>
        <p:nvSpPr>
          <p:cNvPr id="328" name="Google Shape;328;p67"/>
          <p:cNvSpPr txBox="1"/>
          <p:nvPr/>
        </p:nvSpPr>
        <p:spPr>
          <a:xfrm>
            <a:off x="7737625" y="4681200"/>
            <a:ext cx="1406700" cy="46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u="sng">
                <a:solidFill>
                  <a:schemeClr val="hlink"/>
                </a:solidFill>
                <a:hlinkClick r:id="rId3"/>
              </a:rPr>
              <a:t>Source</a:t>
            </a:r>
            <a:endParaRPr/>
          </a:p>
        </p:txBody>
      </p:sp>
      <p:pic>
        <p:nvPicPr>
          <p:cNvPr id="329" name="Google Shape;329;p67"/>
          <p:cNvPicPr preferRelativeResize="0"/>
          <p:nvPr/>
        </p:nvPicPr>
        <p:blipFill>
          <a:blip r:embed="rId4">
            <a:alphaModFix/>
          </a:blip>
          <a:stretch>
            <a:fillRect/>
          </a:stretch>
        </p:blipFill>
        <p:spPr>
          <a:xfrm>
            <a:off x="1492600" y="262200"/>
            <a:ext cx="6158800" cy="46191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68"/>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Phineas &amp; Ferb</a:t>
            </a:r>
            <a:endParaRPr sz="4800"/>
          </a:p>
        </p:txBody>
      </p:sp>
      <p:sp>
        <p:nvSpPr>
          <p:cNvPr id="335" name="Google Shape;335;p68"/>
          <p:cNvSpPr txBox="1"/>
          <p:nvPr>
            <p:ph idx="1" type="body"/>
          </p:nvPr>
        </p:nvSpPr>
        <p:spPr>
          <a:xfrm>
            <a:off x="311700" y="1468825"/>
            <a:ext cx="8520600" cy="36747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Font typeface="Oswald"/>
              <a:buAutoNum type="arabicPeriod"/>
            </a:pPr>
            <a:r>
              <a:rPr lang="en-GB" sz="2400">
                <a:latin typeface="Oswald"/>
                <a:ea typeface="Oswald"/>
                <a:cs typeface="Oswald"/>
                <a:sym typeface="Oswald"/>
              </a:rPr>
              <a:t>“I know what we’re going to do today”: </a:t>
            </a:r>
            <a:r>
              <a:rPr b="1" lang="en-GB" sz="2400">
                <a:latin typeface="Oswald"/>
                <a:ea typeface="Oswald"/>
                <a:cs typeface="Oswald"/>
                <a:sym typeface="Oswald"/>
              </a:rPr>
              <a:t>exposition</a:t>
            </a:r>
            <a:endParaRPr b="1" sz="2400">
              <a:latin typeface="Oswald"/>
              <a:ea typeface="Oswald"/>
              <a:cs typeface="Oswald"/>
              <a:sym typeface="Oswald"/>
            </a:endParaRPr>
          </a:p>
          <a:p>
            <a:pPr indent="-381000" lvl="0" marL="457200" rtl="0" algn="l">
              <a:spcBef>
                <a:spcPts val="0"/>
              </a:spcBef>
              <a:spcAft>
                <a:spcPts val="0"/>
              </a:spcAft>
              <a:buSzPts val="2400"/>
              <a:buFont typeface="Oswald"/>
              <a:buAutoNum type="arabicPeriod"/>
            </a:pPr>
            <a:r>
              <a:rPr lang="en-GB" sz="2400">
                <a:latin typeface="Oswald"/>
                <a:ea typeface="Oswald"/>
                <a:cs typeface="Oswald"/>
                <a:sym typeface="Oswald"/>
              </a:rPr>
              <a:t>“Where’s Perry?”: The assignment (subplot)</a:t>
            </a:r>
            <a:endParaRPr sz="2400">
              <a:latin typeface="Oswald"/>
              <a:ea typeface="Oswald"/>
              <a:cs typeface="Oswald"/>
              <a:sym typeface="Oswald"/>
            </a:endParaRPr>
          </a:p>
          <a:p>
            <a:pPr indent="-381000" lvl="0" marL="457200" rtl="0" algn="l">
              <a:spcBef>
                <a:spcPts val="0"/>
              </a:spcBef>
              <a:spcAft>
                <a:spcPts val="0"/>
              </a:spcAft>
              <a:buSzPts val="2400"/>
              <a:buFont typeface="Oswald"/>
              <a:buAutoNum type="arabicPeriod"/>
            </a:pPr>
            <a:r>
              <a:rPr b="1" lang="en-GB" sz="2400">
                <a:latin typeface="Oswald"/>
                <a:ea typeface="Oswald"/>
                <a:cs typeface="Oswald"/>
                <a:sym typeface="Oswald"/>
              </a:rPr>
              <a:t>Initial incident</a:t>
            </a:r>
            <a:r>
              <a:rPr lang="en-GB" sz="2400">
                <a:latin typeface="Oswald"/>
                <a:ea typeface="Oswald"/>
                <a:cs typeface="Oswald"/>
                <a:sym typeface="Oswald"/>
              </a:rPr>
              <a:t>: Perry vs Doofenshmirtz</a:t>
            </a:r>
            <a:endParaRPr sz="2400">
              <a:latin typeface="Oswald"/>
              <a:ea typeface="Oswald"/>
              <a:cs typeface="Oswald"/>
              <a:sym typeface="Oswald"/>
            </a:endParaRPr>
          </a:p>
          <a:p>
            <a:pPr indent="-381000" lvl="0" marL="457200" rtl="0" algn="l">
              <a:spcBef>
                <a:spcPts val="0"/>
              </a:spcBef>
              <a:spcAft>
                <a:spcPts val="0"/>
              </a:spcAft>
              <a:buSzPts val="2400"/>
              <a:buFont typeface="Oswald"/>
              <a:buAutoNum type="arabicPeriod"/>
            </a:pPr>
            <a:r>
              <a:rPr b="1" lang="en-GB" sz="2400">
                <a:latin typeface="Oswald"/>
                <a:ea typeface="Oswald"/>
                <a:cs typeface="Oswald"/>
                <a:sym typeface="Oswald"/>
              </a:rPr>
              <a:t>Rising action</a:t>
            </a:r>
            <a:r>
              <a:rPr lang="en-GB" sz="2400">
                <a:latin typeface="Oswald"/>
                <a:ea typeface="Oswald"/>
                <a:cs typeface="Oswald"/>
                <a:sym typeface="Oswald"/>
              </a:rPr>
              <a:t> - Candace/P v D/P&amp;F</a:t>
            </a:r>
            <a:endParaRPr sz="2400">
              <a:latin typeface="Oswald"/>
              <a:ea typeface="Oswald"/>
              <a:cs typeface="Oswald"/>
              <a:sym typeface="Oswald"/>
            </a:endParaRPr>
          </a:p>
          <a:p>
            <a:pPr indent="-381000" lvl="0" marL="457200" rtl="0" algn="l">
              <a:spcBef>
                <a:spcPts val="0"/>
              </a:spcBef>
              <a:spcAft>
                <a:spcPts val="0"/>
              </a:spcAft>
              <a:buSzPts val="2400"/>
              <a:buFont typeface="Oswald"/>
              <a:buAutoNum type="arabicPeriod"/>
            </a:pPr>
            <a:r>
              <a:rPr b="1" lang="en-GB" sz="2400">
                <a:latin typeface="Oswald"/>
                <a:ea typeface="Oswald"/>
                <a:cs typeface="Oswald"/>
                <a:sym typeface="Oswald"/>
              </a:rPr>
              <a:t>Climax</a:t>
            </a:r>
            <a:r>
              <a:rPr lang="en-GB" sz="2400">
                <a:latin typeface="Oswald"/>
                <a:ea typeface="Oswald"/>
                <a:cs typeface="Oswald"/>
                <a:sym typeface="Oswald"/>
              </a:rPr>
              <a:t>: Mom is about to see.../Perry to be defeated</a:t>
            </a:r>
            <a:endParaRPr sz="2400">
              <a:latin typeface="Oswald"/>
              <a:ea typeface="Oswald"/>
              <a:cs typeface="Oswald"/>
              <a:sym typeface="Oswald"/>
            </a:endParaRPr>
          </a:p>
          <a:p>
            <a:pPr indent="-381000" lvl="0" marL="457200" rtl="0" algn="l">
              <a:spcBef>
                <a:spcPts val="0"/>
              </a:spcBef>
              <a:spcAft>
                <a:spcPts val="0"/>
              </a:spcAft>
              <a:buSzPts val="2400"/>
              <a:buFont typeface="Oswald"/>
              <a:buAutoNum type="arabicPeriod"/>
            </a:pPr>
            <a:r>
              <a:rPr b="1" lang="en-GB" sz="2400">
                <a:latin typeface="Oswald"/>
                <a:ea typeface="Oswald"/>
                <a:cs typeface="Oswald"/>
                <a:sym typeface="Oswald"/>
              </a:rPr>
              <a:t>Falling action</a:t>
            </a:r>
            <a:r>
              <a:rPr lang="en-GB" sz="2400">
                <a:latin typeface="Oswald"/>
                <a:ea typeface="Oswald"/>
                <a:cs typeface="Oswald"/>
                <a:sym typeface="Oswald"/>
              </a:rPr>
              <a:t>: Perry defeats Doofenshmirtz...</a:t>
            </a:r>
            <a:endParaRPr sz="2400">
              <a:latin typeface="Oswald"/>
              <a:ea typeface="Oswald"/>
              <a:cs typeface="Oswald"/>
              <a:sym typeface="Oswald"/>
            </a:endParaRPr>
          </a:p>
          <a:p>
            <a:pPr indent="-381000" lvl="0" marL="457200" rtl="0" algn="l">
              <a:spcBef>
                <a:spcPts val="0"/>
              </a:spcBef>
              <a:spcAft>
                <a:spcPts val="0"/>
              </a:spcAft>
              <a:buSzPts val="2400"/>
              <a:buFont typeface="Oswald"/>
              <a:buAutoNum type="arabicPeriod"/>
            </a:pPr>
            <a:r>
              <a:rPr lang="en-GB" sz="2400">
                <a:latin typeface="Oswald"/>
                <a:ea typeface="Oswald"/>
                <a:cs typeface="Oswald"/>
                <a:sym typeface="Oswald"/>
              </a:rPr>
              <a:t>..evidence of P&amp;F plan disappears: </a:t>
            </a:r>
            <a:r>
              <a:rPr b="1" lang="en-GB" sz="2400">
                <a:latin typeface="Oswald"/>
                <a:ea typeface="Oswald"/>
                <a:cs typeface="Oswald"/>
                <a:sym typeface="Oswald"/>
              </a:rPr>
              <a:t>resolution </a:t>
            </a:r>
            <a:endParaRPr b="1" sz="2400">
              <a:latin typeface="Oswald"/>
              <a:ea typeface="Oswald"/>
              <a:cs typeface="Oswald"/>
              <a:sym typeface="Oswald"/>
            </a:endParaRPr>
          </a:p>
          <a:p>
            <a:pPr indent="-381000" lvl="0" marL="457200" rtl="0" algn="l">
              <a:spcBef>
                <a:spcPts val="0"/>
              </a:spcBef>
              <a:spcAft>
                <a:spcPts val="0"/>
              </a:spcAft>
              <a:buSzPts val="2400"/>
              <a:buFont typeface="Oswald"/>
              <a:buAutoNum type="arabicPeriod"/>
            </a:pPr>
            <a:r>
              <a:rPr b="1" lang="en-GB" sz="2400">
                <a:latin typeface="Oswald"/>
                <a:ea typeface="Oswald"/>
                <a:cs typeface="Oswald"/>
                <a:sym typeface="Oswald"/>
              </a:rPr>
              <a:t>Denouement</a:t>
            </a:r>
            <a:r>
              <a:rPr lang="en-GB" sz="2400">
                <a:latin typeface="Oswald"/>
                <a:ea typeface="Oswald"/>
                <a:cs typeface="Oswald"/>
                <a:sym typeface="Oswald"/>
              </a:rPr>
              <a:t>: any final comments</a:t>
            </a:r>
            <a:endParaRPr sz="2400">
              <a:latin typeface="Oswald"/>
              <a:ea typeface="Oswald"/>
              <a:cs typeface="Oswald"/>
              <a:sym typeface="Oswa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69"/>
          <p:cNvSpPr txBox="1"/>
          <p:nvPr>
            <p:ph idx="1" type="body"/>
          </p:nvPr>
        </p:nvSpPr>
        <p:spPr>
          <a:xfrm>
            <a:off x="311700" y="1468825"/>
            <a:ext cx="8520600" cy="36747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Font typeface="Oswald"/>
              <a:buAutoNum type="arabicPeriod"/>
            </a:pPr>
            <a:r>
              <a:rPr lang="en-GB" sz="2400">
                <a:latin typeface="Oswald"/>
                <a:ea typeface="Oswald"/>
                <a:cs typeface="Oswald"/>
                <a:sym typeface="Oswald"/>
              </a:rPr>
              <a:t>Once upon a time…</a:t>
            </a:r>
            <a:endParaRPr sz="2400">
              <a:latin typeface="Oswald"/>
              <a:ea typeface="Oswald"/>
              <a:cs typeface="Oswald"/>
              <a:sym typeface="Oswald"/>
            </a:endParaRPr>
          </a:p>
          <a:p>
            <a:pPr indent="-381000" lvl="0" marL="457200" rtl="0" algn="l">
              <a:spcBef>
                <a:spcPts val="0"/>
              </a:spcBef>
              <a:spcAft>
                <a:spcPts val="0"/>
              </a:spcAft>
              <a:buSzPts val="2400"/>
              <a:buFont typeface="Oswald"/>
              <a:buAutoNum type="arabicPeriod"/>
            </a:pPr>
            <a:r>
              <a:rPr lang="en-GB" sz="2400">
                <a:latin typeface="Oswald"/>
                <a:ea typeface="Oswald"/>
                <a:cs typeface="Oswald"/>
                <a:sym typeface="Oswald"/>
              </a:rPr>
              <a:t>Every day…</a:t>
            </a:r>
            <a:endParaRPr sz="2400">
              <a:latin typeface="Oswald"/>
              <a:ea typeface="Oswald"/>
              <a:cs typeface="Oswald"/>
              <a:sym typeface="Oswald"/>
            </a:endParaRPr>
          </a:p>
          <a:p>
            <a:pPr indent="-381000" lvl="0" marL="457200" rtl="0" algn="l">
              <a:spcBef>
                <a:spcPts val="0"/>
              </a:spcBef>
              <a:spcAft>
                <a:spcPts val="0"/>
              </a:spcAft>
              <a:buSzPts val="2400"/>
              <a:buFont typeface="Oswald"/>
              <a:buAutoNum type="arabicPeriod"/>
            </a:pPr>
            <a:r>
              <a:rPr lang="en-GB" sz="2400">
                <a:latin typeface="Oswald"/>
                <a:ea typeface="Oswald"/>
                <a:cs typeface="Oswald"/>
                <a:sym typeface="Oswald"/>
              </a:rPr>
              <a:t>But one day…</a:t>
            </a:r>
            <a:endParaRPr sz="2400">
              <a:latin typeface="Oswald"/>
              <a:ea typeface="Oswald"/>
              <a:cs typeface="Oswald"/>
              <a:sym typeface="Oswald"/>
            </a:endParaRPr>
          </a:p>
          <a:p>
            <a:pPr indent="-381000" lvl="0" marL="457200" rtl="0" algn="l">
              <a:spcBef>
                <a:spcPts val="0"/>
              </a:spcBef>
              <a:spcAft>
                <a:spcPts val="0"/>
              </a:spcAft>
              <a:buSzPts val="2400"/>
              <a:buFont typeface="Oswald"/>
              <a:buAutoNum type="arabicPeriod"/>
            </a:pPr>
            <a:r>
              <a:rPr lang="en-GB" sz="2400">
                <a:latin typeface="Oswald"/>
                <a:ea typeface="Oswald"/>
                <a:cs typeface="Oswald"/>
                <a:sym typeface="Oswald"/>
              </a:rPr>
              <a:t>Because of that…</a:t>
            </a:r>
            <a:endParaRPr sz="2400">
              <a:latin typeface="Oswald"/>
              <a:ea typeface="Oswald"/>
              <a:cs typeface="Oswald"/>
              <a:sym typeface="Oswald"/>
            </a:endParaRPr>
          </a:p>
          <a:p>
            <a:pPr indent="-381000" lvl="0" marL="457200" rtl="0" algn="l">
              <a:spcBef>
                <a:spcPts val="0"/>
              </a:spcBef>
              <a:spcAft>
                <a:spcPts val="0"/>
              </a:spcAft>
              <a:buSzPts val="2400"/>
              <a:buFont typeface="Oswald"/>
              <a:buAutoNum type="arabicPeriod"/>
            </a:pPr>
            <a:r>
              <a:rPr lang="en-GB" sz="2400">
                <a:latin typeface="Oswald"/>
                <a:ea typeface="Oswald"/>
                <a:cs typeface="Oswald"/>
                <a:sym typeface="Oswald"/>
              </a:rPr>
              <a:t>Because of that…</a:t>
            </a:r>
            <a:endParaRPr sz="2400">
              <a:latin typeface="Oswald"/>
              <a:ea typeface="Oswald"/>
              <a:cs typeface="Oswald"/>
              <a:sym typeface="Oswald"/>
            </a:endParaRPr>
          </a:p>
          <a:p>
            <a:pPr indent="-381000" lvl="0" marL="457200" rtl="0" algn="l">
              <a:spcBef>
                <a:spcPts val="0"/>
              </a:spcBef>
              <a:spcAft>
                <a:spcPts val="0"/>
              </a:spcAft>
              <a:buSzPts val="2400"/>
              <a:buFont typeface="Oswald"/>
              <a:buAutoNum type="arabicPeriod"/>
            </a:pPr>
            <a:r>
              <a:rPr lang="en-GB" sz="2400">
                <a:latin typeface="Oswald"/>
                <a:ea typeface="Oswald"/>
                <a:cs typeface="Oswald"/>
                <a:sym typeface="Oswald"/>
              </a:rPr>
              <a:t>Because of that…</a:t>
            </a:r>
            <a:endParaRPr sz="2400">
              <a:latin typeface="Oswald"/>
              <a:ea typeface="Oswald"/>
              <a:cs typeface="Oswald"/>
              <a:sym typeface="Oswald"/>
            </a:endParaRPr>
          </a:p>
          <a:p>
            <a:pPr indent="-381000" lvl="0" marL="457200" rtl="0" algn="l">
              <a:spcBef>
                <a:spcPts val="0"/>
              </a:spcBef>
              <a:spcAft>
                <a:spcPts val="0"/>
              </a:spcAft>
              <a:buSzPts val="2400"/>
              <a:buFont typeface="Oswald"/>
              <a:buAutoNum type="arabicPeriod"/>
            </a:pPr>
            <a:r>
              <a:rPr lang="en-GB" sz="2400">
                <a:latin typeface="Oswald"/>
                <a:ea typeface="Oswald"/>
                <a:cs typeface="Oswald"/>
                <a:sym typeface="Oswald"/>
              </a:rPr>
              <a:t>Until finally…</a:t>
            </a:r>
            <a:endParaRPr sz="2400">
              <a:latin typeface="Oswald"/>
              <a:ea typeface="Oswald"/>
              <a:cs typeface="Oswald"/>
              <a:sym typeface="Oswald"/>
            </a:endParaRPr>
          </a:p>
          <a:p>
            <a:pPr indent="-381000" lvl="0" marL="457200" rtl="0" algn="l">
              <a:spcBef>
                <a:spcPts val="0"/>
              </a:spcBef>
              <a:spcAft>
                <a:spcPts val="0"/>
              </a:spcAft>
              <a:buSzPts val="2400"/>
              <a:buFont typeface="Oswald"/>
              <a:buAutoNum type="arabicPeriod"/>
            </a:pPr>
            <a:r>
              <a:rPr lang="en-GB" sz="2400">
                <a:latin typeface="Oswald"/>
                <a:ea typeface="Oswald"/>
                <a:cs typeface="Oswald"/>
                <a:sym typeface="Oswald"/>
              </a:rPr>
              <a:t>And, ever since then…</a:t>
            </a:r>
            <a:endParaRPr sz="2400">
              <a:latin typeface="Oswald"/>
              <a:ea typeface="Oswald"/>
              <a:cs typeface="Oswald"/>
              <a:sym typeface="Oswald"/>
            </a:endParaRPr>
          </a:p>
        </p:txBody>
      </p:sp>
      <p:sp>
        <p:nvSpPr>
          <p:cNvPr id="341" name="Google Shape;341;p69"/>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Kenn Adams’s </a:t>
            </a:r>
            <a:r>
              <a:rPr lang="en-GB" sz="4800" u="sng">
                <a:solidFill>
                  <a:schemeClr val="hlink"/>
                </a:solidFill>
                <a:hlinkClick r:id="rId3"/>
              </a:rPr>
              <a:t>Story Spine</a:t>
            </a:r>
            <a:endParaRPr sz="4800"/>
          </a:p>
        </p:txBody>
      </p:sp>
      <p:pic>
        <p:nvPicPr>
          <p:cNvPr descr="💡LEARN FROM PIXAR STORYTELLERS in this 9-week program where you'll experience creating your story while learning from world-class Pixar artists. Sign up now with PROMO CODE: WRITE4ANIMATION from https://www.storyxperiential.com - Story Xperiential is created by X in a BOX.&#10;&#10;In this video, you'll learn one of Pixar’s most used techniques to build a story: The Story Spine. What is it and how can I use it to improve my own stories? The Story Spine was originally created by Kenn Adams and adopted by Pixar. Emma Coats included this screenwriting technique in her 22 rules of storytelling according to Pixar. Rule number 4.&#10;&#10;SHARE THIS VIDEO&#10;* On Twitter: https://twitter.com/intent/tweet?url=https://youtu.be/Ay4OChxR4vQ&amp;text=This%20is%20How%20Pixar%20Explores%20Story%20Ideas!%20Join%20Story%20Xperiential%20with%20Pixar,%20a%209%20week%20course%20where%20you%20create%20your%20story,%20the%20Pixar%20way.%20Promo%20code:%20WRITE4ANIMATION%20#writeforanimation%20#screenwriting%20#storyxperiential&#10;* On Facebook: https://www.facebook.com/sharer/sharer.php?u=https://youtu.be/Ay4OChxR4vQ&#10;* On LinkedIn: https://www.linkedin.com/shareArticle?mini=true&amp;url=https://youtu.be/Ay4OChxR4vQ&#10;* YouTube Video URL: https://youtu.be/Ay4OChxR4vQ&#10;&#10;🎁 SPECIAL Write For Animation Academy PROMO:&#10;🚀 Unlock your animation writing career with WFA Academy! Dive into storytelling secrets, join a community of storytellers, and turn your passion into a profession. &#10;⏰ Take advantage of our LIMITED-TIME OFFER for exclusive access and resources.&#10;🌟 Start your journey to success today: https://writeforanimation.com/academy/&#10;&#10;Download your FREE printable Write Every Day Challenge here:&#10;https://writeforanimation.com/writeeverydaychallenge/&#10;&#10;Check our playlist to learn from other animated films:&#10;http://bit.ly/learnfromanimation&#10;&#10;🌐 Say hi on social!&#10;- WFA Facebook: https://www.facebook.com/WriteForAnimation&#10;- WFA Instagram: https://www.instagram.com/writeforanimation/&#10;- Pietro's Instagram: http://instagram.com/pietroschito/&#10;&#10;📚 Top 5 Screenwriting books (read in this order):&#10;📙 1. SCREENPLAY by Syd Field -https://amzn.to/3ynqujM&#10;📘 2. STORY by Robert McKee -https://amzn.to/3hhjnng&#10;📘 3. CREATING CHARACTER ARCS by K.M. Weiland -https://amzn.to/2SVj8o1&#10;📗 4. MAKING A GOOD SCRIPT GREAT by Linda Seger - https://amzn.to/3dIIcpN&#10;📙 5. SAVE THE CAT by Blake Snyder - https://amzn.to/3jI2lQO&#10;&#10;Write for Animation is a YouTube Channel that helps you become a professional screenwriter with a focus on Animation. How? Video essays with actionable steps you can use in your script, animated or not.&#10;&#10;A Write for Animation Production&#10;* Host and creator: Pietro Schito&#10;* Written by: Mildred Guerrero and Pietro Schito&#10;* Produced by: Jesús Robles, Valeria Martínez, and Pietro Schito&#10;* Edited by: Mildred Guerrero and Pietro Schito&#10;* Motion Graphics by: Jesús Robles&#10;&#10;* Affiliate Disclaimer:&#10;Note this description contains affiliate links that allow you to find the items mentioned in this video and support the channel at no cost to you. While this channel may earn minimal sums when the viewer uses the links, the viewer is in no way obligated to use these links. Thank you for your support!&#10;&#10;😮 Thank you for reading all the way down, you're awesome!&#10;&#10;#storyxperiential #writeforanimation&#10;00:00 What is The Story Spine&#10;00:46 The 8 Steps of The Story Spine&#10;01:50 The Story Spine in A Bug's Life&#10;02:38 How to Write a Better Act Two&#10;03:36 From Story Spine to Script, and viceversa!&#10;04:10 Let's Play a Game Together&#10;04:21 Your Story Xperiential PROMO CODE&#10;04:36 Keep Learning from PIXAR Storytellers" id="342" name="Google Shape;342;p69" title="How PIXAR Tells a Story: The Story Spine!">
            <a:hlinkClick r:id="rId4"/>
          </p:cNvPr>
          <p:cNvPicPr preferRelativeResize="0"/>
          <p:nvPr/>
        </p:nvPicPr>
        <p:blipFill>
          <a:blip r:embed="rId5">
            <a:alphaModFix/>
          </a:blip>
          <a:stretch>
            <a:fillRect/>
          </a:stretch>
        </p:blipFill>
        <p:spPr>
          <a:xfrm>
            <a:off x="5183700" y="2798375"/>
            <a:ext cx="3736975" cy="21020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2"/>
                                        </p:tgtEl>
                                        <p:attrNameLst>
                                          <p:attrName>style.visibility</p:attrName>
                                        </p:attrNameLst>
                                      </p:cBhvr>
                                      <p:to>
                                        <p:strVal val="visible"/>
                                      </p:to>
                                    </p:set>
                                    <p:animEffect filter="fade" transition="in">
                                      <p:cBhvr>
                                        <p:cTn dur="1000"/>
                                        <p:tgtEl>
                                          <p:spTgt spid="3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70"/>
          <p:cNvSpPr txBox="1"/>
          <p:nvPr>
            <p:ph idx="4294967295" type="body"/>
          </p:nvPr>
        </p:nvSpPr>
        <p:spPr>
          <a:xfrm>
            <a:off x="311700" y="1362799"/>
            <a:ext cx="8520600" cy="3666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B7B7B7"/>
              </a:buClr>
              <a:buSzPts val="1800"/>
              <a:buFont typeface="Oswald"/>
              <a:buAutoNum type="arabicPeriod"/>
            </a:pPr>
            <a:r>
              <a:rPr lang="en-GB">
                <a:solidFill>
                  <a:srgbClr val="B7B7B7"/>
                </a:solidFill>
                <a:latin typeface="Oswald"/>
                <a:ea typeface="Oswald"/>
                <a:cs typeface="Oswald"/>
                <a:sym typeface="Oswald"/>
              </a:rPr>
              <a:t>Abstract: An anecdote that sums up her challenge</a:t>
            </a:r>
            <a:endParaRPr>
              <a:solidFill>
                <a:srgbClr val="B7B7B7"/>
              </a:solidFill>
              <a:latin typeface="Oswald"/>
              <a:ea typeface="Oswald"/>
              <a:cs typeface="Oswald"/>
              <a:sym typeface="Oswald"/>
            </a:endParaRPr>
          </a:p>
          <a:p>
            <a:pPr indent="-342900" lvl="0" marL="457200" rtl="0" algn="l">
              <a:spcBef>
                <a:spcPts val="0"/>
              </a:spcBef>
              <a:spcAft>
                <a:spcPts val="0"/>
              </a:spcAft>
              <a:buClr>
                <a:srgbClr val="B7B7B7"/>
              </a:buClr>
              <a:buSzPts val="1800"/>
              <a:buFont typeface="Oswald"/>
              <a:buAutoNum type="arabicPeriod"/>
            </a:pPr>
            <a:r>
              <a:rPr lang="en-GB">
                <a:solidFill>
                  <a:srgbClr val="B7B7B7"/>
                </a:solidFill>
                <a:latin typeface="Oswald"/>
                <a:ea typeface="Oswald"/>
                <a:cs typeface="Oswald"/>
                <a:sym typeface="Oswald"/>
              </a:rPr>
              <a:t>Orientation: Information about her, and the problem (stats)</a:t>
            </a:r>
            <a:endParaRPr>
              <a:solidFill>
                <a:srgbClr val="B7B7B7"/>
              </a:solidFill>
              <a:latin typeface="Oswald"/>
              <a:ea typeface="Oswald"/>
              <a:cs typeface="Oswald"/>
              <a:sym typeface="Oswald"/>
            </a:endParaRPr>
          </a:p>
          <a:p>
            <a:pPr indent="-342900" lvl="0" marL="457200" rtl="0" algn="l">
              <a:spcBef>
                <a:spcPts val="0"/>
              </a:spcBef>
              <a:spcAft>
                <a:spcPts val="0"/>
              </a:spcAft>
              <a:buClr>
                <a:srgbClr val="B7B7B7"/>
              </a:buClr>
              <a:buSzPts val="1800"/>
              <a:buFont typeface="Oswald"/>
              <a:buAutoNum type="arabicPeriod"/>
            </a:pPr>
            <a:r>
              <a:rPr lang="en-GB">
                <a:solidFill>
                  <a:srgbClr val="B7B7B7"/>
                </a:solidFill>
                <a:latin typeface="Oswald"/>
                <a:ea typeface="Oswald"/>
                <a:cs typeface="Oswald"/>
                <a:sym typeface="Oswald"/>
              </a:rPr>
              <a:t>Complication: tackling an increase in special needs</a:t>
            </a:r>
            <a:endParaRPr>
              <a:solidFill>
                <a:srgbClr val="B7B7B7"/>
              </a:solidFill>
              <a:latin typeface="Oswald"/>
              <a:ea typeface="Oswald"/>
              <a:cs typeface="Oswald"/>
              <a:sym typeface="Oswald"/>
            </a:endParaRPr>
          </a:p>
          <a:p>
            <a:pPr indent="-406400" lvl="0" marL="457200" rtl="0" algn="l">
              <a:spcBef>
                <a:spcPts val="0"/>
              </a:spcBef>
              <a:spcAft>
                <a:spcPts val="0"/>
              </a:spcAft>
              <a:buSzPts val="2800"/>
              <a:buFont typeface="Oswald"/>
              <a:buAutoNum type="arabicPeriod"/>
            </a:pPr>
            <a:r>
              <a:rPr lang="en-GB" sz="2800">
                <a:latin typeface="Oswald"/>
                <a:ea typeface="Oswald"/>
                <a:cs typeface="Oswald"/>
                <a:sym typeface="Oswald"/>
              </a:rPr>
              <a:t>Evaluation (in a longer story): </a:t>
            </a:r>
            <a:endParaRPr sz="2800">
              <a:latin typeface="Oswald"/>
              <a:ea typeface="Oswald"/>
              <a:cs typeface="Oswald"/>
              <a:sym typeface="Oswald"/>
            </a:endParaRPr>
          </a:p>
          <a:p>
            <a:pPr indent="-374650" lvl="1" marL="914400" rtl="0" algn="l">
              <a:spcBef>
                <a:spcPts val="0"/>
              </a:spcBef>
              <a:spcAft>
                <a:spcPts val="0"/>
              </a:spcAft>
              <a:buSzPts val="2300"/>
              <a:buFont typeface="Oswald"/>
              <a:buAutoNum type="alphaLcPeriod"/>
            </a:pPr>
            <a:r>
              <a:rPr lang="en-GB" sz="2300">
                <a:latin typeface="Oswald"/>
                <a:ea typeface="Oswald"/>
                <a:cs typeface="Oswald"/>
                <a:sym typeface="Oswald"/>
              </a:rPr>
              <a:t>What does she do - and what problems did she then face</a:t>
            </a:r>
            <a:endParaRPr sz="2300">
              <a:latin typeface="Oswald"/>
              <a:ea typeface="Oswald"/>
              <a:cs typeface="Oswald"/>
              <a:sym typeface="Oswald"/>
            </a:endParaRPr>
          </a:p>
          <a:p>
            <a:pPr indent="-374650" lvl="1" marL="914400" rtl="0" algn="l">
              <a:spcBef>
                <a:spcPts val="0"/>
              </a:spcBef>
              <a:spcAft>
                <a:spcPts val="0"/>
              </a:spcAft>
              <a:buSzPts val="2300"/>
              <a:buFont typeface="Oswald"/>
              <a:buAutoNum type="alphaLcPeriod"/>
            </a:pPr>
            <a:r>
              <a:rPr lang="en-GB" sz="2300">
                <a:latin typeface="Oswald"/>
                <a:ea typeface="Oswald"/>
                <a:cs typeface="Oswald"/>
                <a:sym typeface="Oswald"/>
              </a:rPr>
              <a:t>What is being done about those problems? (Bigger picture)</a:t>
            </a:r>
            <a:endParaRPr sz="2300">
              <a:latin typeface="Oswald"/>
              <a:ea typeface="Oswald"/>
              <a:cs typeface="Oswald"/>
              <a:sym typeface="Oswald"/>
            </a:endParaRPr>
          </a:p>
          <a:p>
            <a:pPr indent="-374650" lvl="1" marL="914400" rtl="0" algn="l">
              <a:spcBef>
                <a:spcPts val="0"/>
              </a:spcBef>
              <a:spcAft>
                <a:spcPts val="0"/>
              </a:spcAft>
              <a:buSzPts val="2300"/>
              <a:buFont typeface="Oswald"/>
              <a:buAutoNum type="alphaLcPeriod"/>
            </a:pPr>
            <a:r>
              <a:rPr lang="en-GB" sz="2300">
                <a:latin typeface="Oswald"/>
                <a:ea typeface="Oswald"/>
                <a:cs typeface="Oswald"/>
                <a:sym typeface="Oswald"/>
              </a:rPr>
              <a:t>What needs to be done — and what are the obstacles?</a:t>
            </a:r>
            <a:endParaRPr sz="2300">
              <a:latin typeface="Oswald"/>
              <a:ea typeface="Oswald"/>
              <a:cs typeface="Oswald"/>
              <a:sym typeface="Oswald"/>
            </a:endParaRPr>
          </a:p>
          <a:p>
            <a:pPr indent="-406400" lvl="0" marL="457200" rtl="0" algn="l">
              <a:spcBef>
                <a:spcPts val="0"/>
              </a:spcBef>
              <a:spcAft>
                <a:spcPts val="0"/>
              </a:spcAft>
              <a:buClr>
                <a:srgbClr val="121212"/>
              </a:buClr>
              <a:buSzPts val="2800"/>
              <a:buFont typeface="Oswald"/>
              <a:buAutoNum type="arabicPeriod"/>
            </a:pPr>
            <a:r>
              <a:rPr lang="en-GB" sz="2800">
                <a:solidFill>
                  <a:srgbClr val="121212"/>
                </a:solidFill>
                <a:latin typeface="Oswald"/>
                <a:ea typeface="Oswald"/>
                <a:cs typeface="Oswald"/>
                <a:sym typeface="Oswald"/>
              </a:rPr>
              <a:t>Result: what happened as a result </a:t>
            </a:r>
            <a:r>
              <a:rPr i="1" lang="en-GB" sz="2800">
                <a:solidFill>
                  <a:srgbClr val="121212"/>
                </a:solidFill>
                <a:latin typeface="Oswald"/>
                <a:ea typeface="Oswald"/>
                <a:cs typeface="Oswald"/>
                <a:sym typeface="Oswald"/>
              </a:rPr>
              <a:t>for her</a:t>
            </a:r>
            <a:endParaRPr i="1" sz="2800">
              <a:solidFill>
                <a:srgbClr val="121212"/>
              </a:solidFill>
              <a:latin typeface="Oswald"/>
              <a:ea typeface="Oswald"/>
              <a:cs typeface="Oswald"/>
              <a:sym typeface="Oswald"/>
            </a:endParaRPr>
          </a:p>
          <a:p>
            <a:pPr indent="-342900" lvl="0" marL="457200" rtl="0" algn="l">
              <a:spcBef>
                <a:spcPts val="0"/>
              </a:spcBef>
              <a:spcAft>
                <a:spcPts val="0"/>
              </a:spcAft>
              <a:buClr>
                <a:srgbClr val="B7B7B7"/>
              </a:buClr>
              <a:buSzPts val="1800"/>
              <a:buFont typeface="Oswald"/>
              <a:buAutoNum type="arabicPeriod"/>
            </a:pPr>
            <a:r>
              <a:rPr lang="en-GB">
                <a:solidFill>
                  <a:srgbClr val="B7B7B7"/>
                </a:solidFill>
                <a:latin typeface="Oswald"/>
                <a:ea typeface="Oswald"/>
                <a:cs typeface="Oswald"/>
                <a:sym typeface="Oswald"/>
              </a:rPr>
              <a:t>Coda: what happens next (to her/kids/school/policy)</a:t>
            </a:r>
            <a:endParaRPr>
              <a:solidFill>
                <a:srgbClr val="B7B7B7"/>
              </a:solidFill>
              <a:latin typeface="Oswald"/>
              <a:ea typeface="Oswald"/>
              <a:cs typeface="Oswald"/>
              <a:sym typeface="Oswald"/>
            </a:endParaRPr>
          </a:p>
        </p:txBody>
      </p:sp>
      <p:sp>
        <p:nvSpPr>
          <p:cNvPr id="348" name="Google Shape;348;p70"/>
          <p:cNvSpPr txBox="1"/>
          <p:nvPr>
            <p:ph idx="4294967295" type="title"/>
          </p:nvPr>
        </p:nvSpPr>
        <p:spPr>
          <a:xfrm>
            <a:off x="0" y="207975"/>
            <a:ext cx="8832300" cy="897900"/>
          </a:xfrm>
          <a:prstGeom prst="rect">
            <a:avLst/>
          </a:prstGeom>
          <a:solidFill>
            <a:schemeClr val="accent4"/>
          </a:solidFill>
        </p:spPr>
        <p:txBody>
          <a:bodyPr anchorCtr="0" anchor="b" bIns="91425" lIns="91425" spcFirstLastPara="1" rIns="91425" wrap="square" tIns="91425">
            <a:noAutofit/>
          </a:bodyPr>
          <a:lstStyle/>
          <a:p>
            <a:pPr indent="0" lvl="0" marL="0" rtl="0" algn="l">
              <a:spcBef>
                <a:spcPts val="0"/>
              </a:spcBef>
              <a:spcAft>
                <a:spcPts val="0"/>
              </a:spcAft>
              <a:buNone/>
            </a:pPr>
            <a:r>
              <a:rPr lang="en-GB" sz="4800">
                <a:solidFill>
                  <a:schemeClr val="lt1"/>
                </a:solidFill>
              </a:rPr>
              <a:t>  An example: interviewing a teacher</a:t>
            </a:r>
            <a:endParaRPr sz="4800">
              <a:solidFill>
                <a:schemeClr val="lt1"/>
              </a:solidFill>
            </a:endParaRPr>
          </a:p>
        </p:txBody>
      </p:sp>
      <p:sp>
        <p:nvSpPr>
          <p:cNvPr id="349" name="Google Shape;349;p70"/>
          <p:cNvSpPr txBox="1"/>
          <p:nvPr/>
        </p:nvSpPr>
        <p:spPr>
          <a:xfrm>
            <a:off x="5306025" y="1362800"/>
            <a:ext cx="3750000" cy="1847100"/>
          </a:xfrm>
          <a:prstGeom prst="rect">
            <a:avLst/>
          </a:prstGeom>
          <a:solidFill>
            <a:srgbClr val="FFFFFF"/>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rgbClr val="A40800"/>
                </a:solidFill>
                <a:latin typeface="Gill Sans"/>
                <a:ea typeface="Gill Sans"/>
                <a:cs typeface="Gill Sans"/>
                <a:sym typeface="Gill Sans"/>
              </a:rPr>
              <a:t>You break the evaluation into chapters that ‘escalate’ the action from a specific experience to wider</a:t>
            </a:r>
            <a:r>
              <a:rPr lang="en-GB" sz="1800">
                <a:solidFill>
                  <a:srgbClr val="A40800"/>
                </a:solidFill>
                <a:latin typeface="Gill Sans"/>
                <a:ea typeface="Gill Sans"/>
                <a:cs typeface="Gill Sans"/>
                <a:sym typeface="Gill Sans"/>
              </a:rPr>
              <a:t> problems. Weave in background research or further interviews with experts and representatives</a:t>
            </a:r>
            <a:endParaRPr sz="1800">
              <a:solidFill>
                <a:srgbClr val="A40800"/>
              </a:solidFill>
              <a:latin typeface="Gill Sans"/>
              <a:ea typeface="Gill Sans"/>
              <a:cs typeface="Gill Sans"/>
              <a:sym typeface="Gill Sans"/>
            </a:endParaRPr>
          </a:p>
        </p:txBody>
      </p:sp>
      <p:cxnSp>
        <p:nvCxnSpPr>
          <p:cNvPr id="350" name="Google Shape;350;p70"/>
          <p:cNvCxnSpPr>
            <a:stCxn id="349" idx="1"/>
          </p:cNvCxnSpPr>
          <p:nvPr/>
        </p:nvCxnSpPr>
        <p:spPr>
          <a:xfrm flipH="1">
            <a:off x="4705125" y="2286350"/>
            <a:ext cx="600900" cy="398100"/>
          </a:xfrm>
          <a:prstGeom prst="straightConnector1">
            <a:avLst/>
          </a:prstGeom>
          <a:noFill/>
          <a:ln cap="flat" cmpd="sng" w="38100">
            <a:solidFill>
              <a:srgbClr val="A40800"/>
            </a:solidFill>
            <a:prstDash val="solid"/>
            <a:round/>
            <a:headEnd len="med" w="med" type="none"/>
            <a:tailEnd len="med" w="med" type="triangl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71"/>
          <p:cNvSpPr txBox="1"/>
          <p:nvPr/>
        </p:nvSpPr>
        <p:spPr>
          <a:xfrm>
            <a:off x="0" y="4743300"/>
            <a:ext cx="836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u="sng">
                <a:solidFill>
                  <a:schemeClr val="hlink"/>
                </a:solidFill>
                <a:hlinkClick r:id="rId3"/>
              </a:rPr>
              <a:t>https://bookbird.io/story-structures/</a:t>
            </a:r>
            <a:r>
              <a:rPr lang="en-GB"/>
              <a:t> </a:t>
            </a:r>
            <a:endParaRPr/>
          </a:p>
        </p:txBody>
      </p:sp>
      <p:pic>
        <p:nvPicPr>
          <p:cNvPr id="356" name="Google Shape;356;p71"/>
          <p:cNvPicPr preferRelativeResize="0"/>
          <p:nvPr/>
        </p:nvPicPr>
        <p:blipFill>
          <a:blip r:embed="rId4">
            <a:alphaModFix/>
          </a:blip>
          <a:stretch>
            <a:fillRect/>
          </a:stretch>
        </p:blipFill>
        <p:spPr>
          <a:xfrm>
            <a:off x="132050" y="87183"/>
            <a:ext cx="5522550" cy="3681700"/>
          </a:xfrm>
          <a:prstGeom prst="rect">
            <a:avLst/>
          </a:prstGeom>
          <a:noFill/>
          <a:ln>
            <a:noFill/>
          </a:ln>
        </p:spPr>
      </p:pic>
      <p:pic>
        <p:nvPicPr>
          <p:cNvPr descr="Story structure of Dan Harmon's Story Circle as a round shaped diagram" id="357" name="Google Shape;357;p71"/>
          <p:cNvPicPr preferRelativeResize="0"/>
          <p:nvPr/>
        </p:nvPicPr>
        <p:blipFill>
          <a:blip r:embed="rId5">
            <a:alphaModFix/>
          </a:blip>
          <a:stretch>
            <a:fillRect/>
          </a:stretch>
        </p:blipFill>
        <p:spPr>
          <a:xfrm>
            <a:off x="5491475" y="3110025"/>
            <a:ext cx="3538951" cy="17694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45"/>
          <p:cNvSpPr txBox="1"/>
          <p:nvPr>
            <p:ph type="title"/>
          </p:nvPr>
        </p:nvSpPr>
        <p:spPr>
          <a:xfrm>
            <a:off x="490250" y="528900"/>
            <a:ext cx="7264500" cy="408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There’s only 3 weeks left </a:t>
            </a:r>
            <a:br>
              <a:rPr lang="en-GB"/>
            </a:br>
            <a:r>
              <a:rPr lang="en-GB"/>
              <a:t>to do the interview(s)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1" name="Shape 361"/>
        <p:cNvGrpSpPr/>
        <p:nvPr/>
      </p:nvGrpSpPr>
      <p:grpSpPr>
        <a:xfrm>
          <a:off x="0" y="0"/>
          <a:ext cx="0" cy="0"/>
          <a:chOff x="0" y="0"/>
          <a:chExt cx="0" cy="0"/>
        </a:xfrm>
      </p:grpSpPr>
      <p:sp>
        <p:nvSpPr>
          <p:cNvPr id="362" name="Google Shape;362;p72"/>
          <p:cNvSpPr txBox="1"/>
          <p:nvPr/>
        </p:nvSpPr>
        <p:spPr>
          <a:xfrm>
            <a:off x="7358325" y="152400"/>
            <a:ext cx="1406700" cy="46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u="sng">
                <a:solidFill>
                  <a:schemeClr val="hlink"/>
                </a:solidFill>
                <a:hlinkClick r:id="rId3"/>
              </a:rPr>
              <a:t>Source</a:t>
            </a:r>
            <a:endParaRPr/>
          </a:p>
        </p:txBody>
      </p:sp>
      <p:pic>
        <p:nvPicPr>
          <p:cNvPr id="363" name="Google Shape;363;p72"/>
          <p:cNvPicPr preferRelativeResize="0"/>
          <p:nvPr/>
        </p:nvPicPr>
        <p:blipFill>
          <a:blip r:embed="rId4">
            <a:alphaModFix/>
          </a:blip>
          <a:stretch>
            <a:fillRect/>
          </a:stretch>
        </p:blipFill>
        <p:spPr>
          <a:xfrm>
            <a:off x="152400" y="152400"/>
            <a:ext cx="6998346" cy="4838700"/>
          </a:xfrm>
          <a:prstGeom prst="rect">
            <a:avLst/>
          </a:prstGeom>
          <a:noFill/>
          <a:ln>
            <a:noFill/>
          </a:ln>
        </p:spPr>
      </p:pic>
      <p:pic>
        <p:nvPicPr>
          <p:cNvPr descr="If you love studying story structure, the Fichtean curve is one you need to add to your repertoire! This structure works well for non-linear stories or stories with a quick pace. One of the best things about this structure is that rather than plot points, it's based on a series of crises, so you can include as many or as few crises as your plot needs.&#10;&#10;RELATED VIDEOS:&#10;The Inciting Incident: https://www.youtube.com/watch?v=DKBsZS846o8&amp;t=8s&#10;Freytag's Pyramid: https://www.youtube.com/watch?v=Xi-gjqz-4eA&amp;t=1s&#10;4 Ways to Structure a Novel: https://www.youtube.com/watch?v=3pvoLmSdOw0&amp;t=21s&#10;The 7 Basic Plotlines: https://www.youtube.com/watch?v=TGLXQM74oME&#10;The 3-Act Structure: https://www.youtube.com/watch?v=pXwvLTXNbvU&amp;t=2s&#10;&#10;TIMESTAMPS&#10;0:00 - Intro&#10;0:43 - What is the Fichtean curve?&#10;3:16 - The inciting incident&#10;3:36 - 1st crisis&#10;3:58 - 2nd crisis&#10;4:30 - 3rd crisis&#10;4:50 - 4th crisis&#10;5:30 - Climax&#10;6:12 - Falling action&#10;6:28 - Why use this structure?&#10;&#10;FIND REEDSY HERE:&#10;Blog: https://blog.reedsy.com&#10;Facebook: https://www.facebook.com/wearereedsy/&#10;Twitter: https://twitter.com/ReedsyHQ&#10;Instagram: https://www.instagram.com/reedsy_hq/&#10;&#10;RESOURCES:&#10;Book Editor: https://reedsy.com/write-a-book&#10;Reedsy Discovery [indie book reviews]: https://reedsy.com/discovery&#10;Webinars: https://blog.reedsy.com/live/&#10;Bestseller Podcast: https://blog.reedsy.com/podcast/&#10;Prompts &amp; Writing Contest: https://blog.reedsy.com/creative-writing-prompts/&#10;Plot Generator: https://blog.reedsy.com/plot-generator/&#10;Character Name Generator: https://blog.reedsy.com/character-name-generator/&#10;Pen Name Generator: https://blog.reedsy.com/pen-name-generator/&#10;Book Title Generator: https://blog.reedsy.com/book-title-generator/&#10;Writing Exercises: https://blog.reedsy.com/writing-exercises/&#10;Writing Contest Directory: https://blog.reedsy.com/writing-contests/&#10;Literary Magazine Directory: https://blog.reedsy.com/literary-magazines/&#10;ePub to MOBI Converter: https://blog.reedsy.com/epub-to-mobi-converter/&#10;Reedsy Learning [free courses]: https://blog.reedsy.com/learning/" id="364" name="Google Shape;364;p72" title="How to Structure a Book with the Fichtean Curve">
            <a:hlinkClick r:id="rId5"/>
          </p:cNvPr>
          <p:cNvPicPr preferRelativeResize="0"/>
          <p:nvPr/>
        </p:nvPicPr>
        <p:blipFill>
          <a:blip r:embed="rId6">
            <a:alphaModFix/>
          </a:blip>
          <a:stretch>
            <a:fillRect/>
          </a:stretch>
        </p:blipFill>
        <p:spPr>
          <a:xfrm>
            <a:off x="6861475" y="3281000"/>
            <a:ext cx="2138926" cy="16042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4"/>
                                        </p:tgtEl>
                                        <p:attrNameLst>
                                          <p:attrName>style.visibility</p:attrName>
                                        </p:attrNameLst>
                                      </p:cBhvr>
                                      <p:to>
                                        <p:strVal val="visible"/>
                                      </p:to>
                                    </p:set>
                                    <p:animEffect filter="fade" transition="in">
                                      <p:cBhvr>
                                        <p:cTn dur="1000"/>
                                        <p:tgtEl>
                                          <p:spTgt spid="3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pic>
        <p:nvPicPr>
          <p:cNvPr descr="story structure | The fichtean curve, an upward line with many mini-crises that apexes with the climax. It is followed by a drop that is the resolution." id="369" name="Google Shape;369;p73"/>
          <p:cNvPicPr preferRelativeResize="0"/>
          <p:nvPr/>
        </p:nvPicPr>
        <p:blipFill>
          <a:blip r:embed="rId3">
            <a:alphaModFix/>
          </a:blip>
          <a:stretch>
            <a:fillRect/>
          </a:stretch>
        </p:blipFill>
        <p:spPr>
          <a:xfrm>
            <a:off x="0" y="-86975"/>
            <a:ext cx="2878049" cy="1989950"/>
          </a:xfrm>
          <a:prstGeom prst="rect">
            <a:avLst/>
          </a:prstGeom>
          <a:noFill/>
          <a:ln>
            <a:noFill/>
          </a:ln>
        </p:spPr>
      </p:pic>
      <p:pic>
        <p:nvPicPr>
          <p:cNvPr descr="story structure | a diagram drawn on a lined sheet, demonstrating the shape of the Freytag's pyramid structure" id="370" name="Google Shape;370;p73"/>
          <p:cNvPicPr preferRelativeResize="0"/>
          <p:nvPr/>
        </p:nvPicPr>
        <p:blipFill>
          <a:blip r:embed="rId4">
            <a:alphaModFix/>
          </a:blip>
          <a:stretch>
            <a:fillRect/>
          </a:stretch>
        </p:blipFill>
        <p:spPr>
          <a:xfrm>
            <a:off x="2979525" y="-86975"/>
            <a:ext cx="2878049" cy="1989938"/>
          </a:xfrm>
          <a:prstGeom prst="rect">
            <a:avLst/>
          </a:prstGeom>
          <a:noFill/>
          <a:ln>
            <a:noFill/>
          </a:ln>
        </p:spPr>
      </p:pic>
      <p:sp>
        <p:nvSpPr>
          <p:cNvPr id="371" name="Google Shape;371;p73"/>
          <p:cNvSpPr txBox="1"/>
          <p:nvPr/>
        </p:nvSpPr>
        <p:spPr>
          <a:xfrm>
            <a:off x="0" y="4743300"/>
            <a:ext cx="836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u="sng">
                <a:solidFill>
                  <a:schemeClr val="hlink"/>
                </a:solidFill>
                <a:hlinkClick r:id="rId5"/>
              </a:rPr>
              <a:t>https://blog.reedsy.com/guide/story-structure/</a:t>
            </a:r>
            <a:r>
              <a:rPr lang="en-GB"/>
              <a:t> </a:t>
            </a:r>
            <a:r>
              <a:rPr lang="en-GB" u="sng">
                <a:solidFill>
                  <a:schemeClr val="hlink"/>
                </a:solidFill>
                <a:hlinkClick r:id="rId6"/>
              </a:rPr>
              <a:t>https://bookbird.io/story-structures/</a:t>
            </a:r>
            <a:r>
              <a:rPr lang="en-GB"/>
              <a:t> </a:t>
            </a:r>
            <a:endParaRPr/>
          </a:p>
        </p:txBody>
      </p:sp>
      <p:pic>
        <p:nvPicPr>
          <p:cNvPr descr="story structure | The hero's journey, plotted onto a diagram shaped like a clock face" id="372" name="Google Shape;372;p73"/>
          <p:cNvPicPr preferRelativeResize="0"/>
          <p:nvPr/>
        </p:nvPicPr>
        <p:blipFill>
          <a:blip r:embed="rId7">
            <a:alphaModFix/>
          </a:blip>
          <a:stretch>
            <a:fillRect/>
          </a:stretch>
        </p:blipFill>
        <p:spPr>
          <a:xfrm>
            <a:off x="0" y="2171988"/>
            <a:ext cx="2741450" cy="2302306"/>
          </a:xfrm>
          <a:prstGeom prst="rect">
            <a:avLst/>
          </a:prstGeom>
          <a:noFill/>
          <a:ln>
            <a:noFill/>
          </a:ln>
        </p:spPr>
      </p:pic>
      <p:pic>
        <p:nvPicPr>
          <p:cNvPr descr="story structure | the 3-act story structure plotted onto a diagram" id="373" name="Google Shape;373;p73"/>
          <p:cNvPicPr preferRelativeResize="0"/>
          <p:nvPr/>
        </p:nvPicPr>
        <p:blipFill>
          <a:blip r:embed="rId8">
            <a:alphaModFix/>
          </a:blip>
          <a:stretch>
            <a:fillRect/>
          </a:stretch>
        </p:blipFill>
        <p:spPr>
          <a:xfrm>
            <a:off x="6265950" y="0"/>
            <a:ext cx="2878049" cy="1989945"/>
          </a:xfrm>
          <a:prstGeom prst="rect">
            <a:avLst/>
          </a:prstGeom>
          <a:noFill/>
          <a:ln>
            <a:noFill/>
          </a:ln>
        </p:spPr>
      </p:pic>
      <p:pic>
        <p:nvPicPr>
          <p:cNvPr descr="story structure | a diagram showing the save the cat beat sheet, with the 15 points plotted along a wavy line." id="374" name="Google Shape;374;p73"/>
          <p:cNvPicPr preferRelativeResize="0"/>
          <p:nvPr/>
        </p:nvPicPr>
        <p:blipFill>
          <a:blip r:embed="rId9">
            <a:alphaModFix/>
          </a:blip>
          <a:stretch>
            <a:fillRect/>
          </a:stretch>
        </p:blipFill>
        <p:spPr>
          <a:xfrm>
            <a:off x="2811588" y="2171975"/>
            <a:ext cx="2741450" cy="2302306"/>
          </a:xfrm>
          <a:prstGeom prst="rect">
            <a:avLst/>
          </a:prstGeom>
          <a:noFill/>
          <a:ln>
            <a:noFill/>
          </a:ln>
        </p:spPr>
      </p:pic>
      <p:pic>
        <p:nvPicPr>
          <p:cNvPr descr="Story Structure of Five Act Structure as triangle shaped diagram divided into several acts" id="375" name="Google Shape;375;p73"/>
          <p:cNvPicPr preferRelativeResize="0"/>
          <p:nvPr/>
        </p:nvPicPr>
        <p:blipFill rotWithShape="1">
          <a:blip r:embed="rId10">
            <a:alphaModFix/>
          </a:blip>
          <a:srcRect b="0" l="10539" r="10277" t="0"/>
          <a:stretch/>
        </p:blipFill>
        <p:spPr>
          <a:xfrm>
            <a:off x="5623175" y="2308475"/>
            <a:ext cx="3520824" cy="22231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7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200"/>
              <a:t>Identify </a:t>
            </a:r>
            <a:r>
              <a:rPr b="1" lang="en-GB" sz="4200"/>
              <a:t>movement</a:t>
            </a:r>
            <a:r>
              <a:rPr lang="en-GB" sz="4200"/>
              <a:t> in your story idea</a:t>
            </a:r>
            <a:endParaRPr sz="1900"/>
          </a:p>
        </p:txBody>
      </p:sp>
      <p:sp>
        <p:nvSpPr>
          <p:cNvPr id="381" name="Google Shape;381;p7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SzPts val="2800"/>
              <a:buFont typeface="Oswald"/>
              <a:buChar char="●"/>
            </a:pPr>
            <a:r>
              <a:rPr lang="en-GB" sz="2800">
                <a:latin typeface="Oswald"/>
                <a:ea typeface="Oswald"/>
                <a:cs typeface="Oswald"/>
                <a:sym typeface="Oswald"/>
              </a:rPr>
              <a:t>Conflict (also: chemistry)</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Causation (therefore/but)</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Progression</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Transformation (‘so what’)</a:t>
            </a:r>
            <a:endParaRPr sz="2800">
              <a:latin typeface="Oswald"/>
              <a:ea typeface="Oswald"/>
              <a:cs typeface="Oswald"/>
              <a:sym typeface="Oswald"/>
            </a:endParaRPr>
          </a:p>
          <a:p>
            <a:pPr indent="0" lvl="0" marL="457200" rtl="0" algn="l">
              <a:spcBef>
                <a:spcPts val="1600"/>
              </a:spcBef>
              <a:spcAft>
                <a:spcPts val="1600"/>
              </a:spcAft>
              <a:buNone/>
            </a:pPr>
            <a:r>
              <a:rPr lang="en-GB" sz="2800">
                <a:latin typeface="Oswald"/>
                <a:ea typeface="Oswald"/>
                <a:cs typeface="Oswald"/>
                <a:sym typeface="Oswald"/>
              </a:rPr>
              <a:t>Tip: movement between </a:t>
            </a:r>
            <a:r>
              <a:rPr i="1" lang="en-GB" sz="2800">
                <a:latin typeface="Oswald"/>
                <a:ea typeface="Oswald"/>
                <a:cs typeface="Oswald"/>
                <a:sym typeface="Oswald"/>
              </a:rPr>
              <a:t>settings</a:t>
            </a:r>
            <a:r>
              <a:rPr lang="en-GB" sz="2800">
                <a:latin typeface="Oswald"/>
                <a:ea typeface="Oswald"/>
                <a:cs typeface="Oswald"/>
                <a:sym typeface="Oswald"/>
              </a:rPr>
              <a:t> helps too</a:t>
            </a:r>
            <a:endParaRPr sz="2800">
              <a:latin typeface="Oswald"/>
              <a:ea typeface="Oswald"/>
              <a:cs typeface="Oswald"/>
              <a:sym typeface="Oswald"/>
            </a:endParaRPr>
          </a:p>
        </p:txBody>
      </p:sp>
      <p:sp>
        <p:nvSpPr>
          <p:cNvPr id="382" name="Google Shape;382;p74"/>
          <p:cNvSpPr txBox="1"/>
          <p:nvPr/>
        </p:nvSpPr>
        <p:spPr>
          <a:xfrm>
            <a:off x="6144000" y="47433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u="sng">
                <a:solidFill>
                  <a:schemeClr val="hlink"/>
                </a:solidFill>
                <a:hlinkClick r:id="rId3"/>
              </a:rPr>
              <a:t>Baugh, Nathan (2024)</a:t>
            </a:r>
            <a:r>
              <a:rPr lang="en-GB"/>
              <a:t> </a:t>
            </a:r>
            <a:endParaRPr/>
          </a:p>
        </p:txBody>
      </p:sp>
      <p:pic>
        <p:nvPicPr>
          <p:cNvPr descr="Great presentation from South Park creators Matt Stone and Trey Parker on plotting using the key words “but” and “therefore.”" id="383" name="Google Shape;383;p74" title="Writing Advice from Matt Stone &amp; Trey Parker @ NYU | MTVU's &quot;Stand In&quot;">
            <a:hlinkClick r:id="rId4"/>
          </p:cNvPr>
          <p:cNvPicPr preferRelativeResize="0"/>
          <p:nvPr/>
        </p:nvPicPr>
        <p:blipFill>
          <a:blip r:embed="rId5">
            <a:alphaModFix/>
          </a:blip>
          <a:stretch>
            <a:fillRect/>
          </a:stretch>
        </p:blipFill>
        <p:spPr>
          <a:xfrm>
            <a:off x="5531825" y="1714500"/>
            <a:ext cx="3048000" cy="1714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3"/>
                                        </p:tgtEl>
                                        <p:attrNameLst>
                                          <p:attrName>style.visibility</p:attrName>
                                        </p:attrNameLst>
                                      </p:cBhvr>
                                      <p:to>
                                        <p:strVal val="visible"/>
                                      </p:to>
                                    </p:set>
                                    <p:animEffect filter="fade" transition="in">
                                      <p:cBhvr>
                                        <p:cTn dur="1000"/>
                                        <p:tgtEl>
                                          <p:spTgt spid="3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75"/>
          <p:cNvSpPr txBox="1"/>
          <p:nvPr/>
        </p:nvSpPr>
        <p:spPr>
          <a:xfrm>
            <a:off x="7953600" y="4611900"/>
            <a:ext cx="1190400" cy="531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u="sng">
                <a:solidFill>
                  <a:srgbClr val="009999"/>
                </a:solidFill>
                <a:hlinkClick r:id="rId3">
                  <a:extLst>
                    <a:ext uri="{A12FA001-AC4F-418D-AE19-62706E023703}">
                      <ahyp:hlinkClr val="tx"/>
                    </a:ext>
                  </a:extLst>
                </a:hlinkClick>
              </a:rPr>
              <a:t>SFGate</a:t>
            </a:r>
            <a:endParaRPr/>
          </a:p>
        </p:txBody>
      </p:sp>
      <p:sp>
        <p:nvSpPr>
          <p:cNvPr id="389" name="Google Shape;389;p75"/>
          <p:cNvSpPr txBox="1"/>
          <p:nvPr/>
        </p:nvSpPr>
        <p:spPr>
          <a:xfrm>
            <a:off x="5576425" y="311500"/>
            <a:ext cx="2784300" cy="7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400">
                <a:solidFill>
                  <a:srgbClr val="980000"/>
                </a:solidFill>
              </a:rPr>
              <a:t>Character</a:t>
            </a:r>
            <a:endParaRPr b="1" sz="2400">
              <a:solidFill>
                <a:srgbClr val="980000"/>
              </a:solidFill>
            </a:endParaRPr>
          </a:p>
        </p:txBody>
      </p:sp>
      <p:cxnSp>
        <p:nvCxnSpPr>
          <p:cNvPr id="390" name="Google Shape;390;p75"/>
          <p:cNvCxnSpPr/>
          <p:nvPr/>
        </p:nvCxnSpPr>
        <p:spPr>
          <a:xfrm>
            <a:off x="5467625" y="301900"/>
            <a:ext cx="0" cy="770700"/>
          </a:xfrm>
          <a:prstGeom prst="straightConnector1">
            <a:avLst/>
          </a:prstGeom>
          <a:noFill/>
          <a:ln cap="flat" cmpd="sng" w="76200">
            <a:solidFill>
              <a:srgbClr val="980000"/>
            </a:solidFill>
            <a:prstDash val="solid"/>
            <a:round/>
            <a:headEnd len="med" w="med" type="none"/>
            <a:tailEnd len="med" w="med" type="none"/>
          </a:ln>
        </p:spPr>
      </p:cxnSp>
      <p:cxnSp>
        <p:nvCxnSpPr>
          <p:cNvPr id="391" name="Google Shape;391;p75"/>
          <p:cNvCxnSpPr/>
          <p:nvPr/>
        </p:nvCxnSpPr>
        <p:spPr>
          <a:xfrm>
            <a:off x="5467625" y="2611200"/>
            <a:ext cx="0" cy="1143000"/>
          </a:xfrm>
          <a:prstGeom prst="straightConnector1">
            <a:avLst/>
          </a:prstGeom>
          <a:noFill/>
          <a:ln cap="flat" cmpd="sng" w="76200">
            <a:solidFill>
              <a:srgbClr val="980000"/>
            </a:solidFill>
            <a:prstDash val="solid"/>
            <a:round/>
            <a:headEnd len="med" w="med" type="none"/>
            <a:tailEnd len="med" w="med" type="none"/>
          </a:ln>
        </p:spPr>
      </p:cxnSp>
      <p:sp>
        <p:nvSpPr>
          <p:cNvPr id="392" name="Google Shape;392;p75"/>
          <p:cNvSpPr txBox="1"/>
          <p:nvPr/>
        </p:nvSpPr>
        <p:spPr>
          <a:xfrm>
            <a:off x="265150" y="301900"/>
            <a:ext cx="4967700" cy="498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rgbClr val="000000"/>
                </a:solidFill>
                <a:latin typeface="Verdana"/>
                <a:ea typeface="Verdana"/>
                <a:cs typeface="Verdana"/>
                <a:sym typeface="Verdana"/>
              </a:rPr>
              <a:t>During the 13 years that </a:t>
            </a:r>
            <a:r>
              <a:rPr lang="en-GB" sz="1300">
                <a:solidFill>
                  <a:srgbClr val="009999"/>
                </a:solidFill>
                <a:uFill>
                  <a:noFill/>
                </a:uFill>
                <a:latin typeface="Verdana"/>
                <a:ea typeface="Verdana"/>
                <a:cs typeface="Verdana"/>
                <a:sym typeface="Verdana"/>
                <a:hlinkClick r:id="rId4">
                  <a:extLst>
                    <a:ext uri="{A12FA001-AC4F-418D-AE19-62706E023703}">
                      <ahyp:hlinkClr val="tx"/>
                    </a:ext>
                  </a:extLst>
                </a:hlinkClick>
              </a:rPr>
              <a:t>Connie Nguyen</a:t>
            </a:r>
            <a:r>
              <a:rPr lang="en-GB" sz="1300">
                <a:solidFill>
                  <a:srgbClr val="000000"/>
                </a:solidFill>
                <a:latin typeface="Verdana"/>
                <a:ea typeface="Verdana"/>
                <a:cs typeface="Verdana"/>
                <a:sym typeface="Verdana"/>
              </a:rPr>
              <a:t> has worked in Bay Area nail salons, she's seen numerous friends and co-workers become ill. She, too, has come down with mysterious skin rashes and respiratory problems. A few years ago, experiencing shortness of breath, she went to the doctor.</a:t>
            </a:r>
            <a:endParaRPr sz="1300">
              <a:solidFill>
                <a:srgbClr val="000000"/>
              </a:solidFill>
              <a:latin typeface="Verdana"/>
              <a:ea typeface="Verdana"/>
              <a:cs typeface="Verdana"/>
              <a:sym typeface="Verdana"/>
            </a:endParaRPr>
          </a:p>
          <a:p>
            <a:pPr indent="0" lvl="0" marL="0" rtl="0" algn="l">
              <a:spcBef>
                <a:spcPts val="0"/>
              </a:spcBef>
              <a:spcAft>
                <a:spcPts val="0"/>
              </a:spcAft>
              <a:buNone/>
            </a:pPr>
            <a:r>
              <a:t/>
            </a:r>
            <a:endParaRPr sz="1300">
              <a:solidFill>
                <a:srgbClr val="000000"/>
              </a:solidFill>
              <a:latin typeface="Verdana"/>
              <a:ea typeface="Verdana"/>
              <a:cs typeface="Verdana"/>
              <a:sym typeface="Verdana"/>
            </a:endParaRPr>
          </a:p>
          <a:p>
            <a:pPr indent="0" lvl="0" marL="0" rtl="0" algn="l">
              <a:spcBef>
                <a:spcPts val="0"/>
              </a:spcBef>
              <a:spcAft>
                <a:spcPts val="0"/>
              </a:spcAft>
              <a:buClr>
                <a:srgbClr val="000000"/>
              </a:buClr>
              <a:buSzPts val="1100"/>
              <a:buFont typeface="Arial"/>
              <a:buNone/>
            </a:pPr>
            <a:r>
              <a:rPr lang="en-GB" sz="1300">
                <a:solidFill>
                  <a:srgbClr val="000000"/>
                </a:solidFill>
                <a:latin typeface="Verdana"/>
                <a:ea typeface="Verdana"/>
                <a:cs typeface="Verdana"/>
                <a:sym typeface="Verdana"/>
              </a:rPr>
              <a:t>"The X-ray technician asked me if I'd been smoking a long time," said Nguyen, 48. "It shocked me. I have never smoked in my life."</a:t>
            </a:r>
            <a:endParaRPr sz="1300">
              <a:solidFill>
                <a:srgbClr val="000000"/>
              </a:solidFill>
              <a:latin typeface="Verdana"/>
              <a:ea typeface="Verdana"/>
              <a:cs typeface="Verdana"/>
              <a:sym typeface="Verdana"/>
            </a:endParaRPr>
          </a:p>
          <a:p>
            <a:pPr indent="0" lvl="0" marL="0" rtl="0" algn="l">
              <a:spcBef>
                <a:spcPts val="0"/>
              </a:spcBef>
              <a:spcAft>
                <a:spcPts val="0"/>
              </a:spcAft>
              <a:buClr>
                <a:srgbClr val="000000"/>
              </a:buClr>
              <a:buSzPts val="1100"/>
              <a:buFont typeface="Arial"/>
              <a:buNone/>
            </a:pPr>
            <a:r>
              <a:t/>
            </a:r>
            <a:endParaRPr sz="1300">
              <a:solidFill>
                <a:srgbClr val="000000"/>
              </a:solidFill>
              <a:latin typeface="Verdana"/>
              <a:ea typeface="Verdana"/>
              <a:cs typeface="Verdana"/>
              <a:sym typeface="Verdana"/>
            </a:endParaRPr>
          </a:p>
          <a:p>
            <a:pPr indent="0" lvl="0" marL="0" rtl="0" algn="l">
              <a:spcBef>
                <a:spcPts val="0"/>
              </a:spcBef>
              <a:spcAft>
                <a:spcPts val="0"/>
              </a:spcAft>
              <a:buNone/>
            </a:pPr>
            <a:r>
              <a:rPr lang="en-GB" sz="1300">
                <a:solidFill>
                  <a:srgbClr val="000000"/>
                </a:solidFill>
                <a:latin typeface="Verdana"/>
                <a:ea typeface="Verdana"/>
                <a:cs typeface="Verdana"/>
                <a:sym typeface="Verdana"/>
              </a:rPr>
              <a:t>Amid a booming beauty industry, California's legions of nail salon workers - most of them Asian immigrant women - are being exposed to hazardous chemicals in cosmetic products, chemicals that have largely gone unregulated because state law exempts cosmetics and personal care products.</a:t>
            </a:r>
            <a:endParaRPr sz="1300">
              <a:solidFill>
                <a:srgbClr val="000000"/>
              </a:solidFill>
              <a:latin typeface="Verdana"/>
              <a:ea typeface="Verdana"/>
              <a:cs typeface="Verdana"/>
              <a:sym typeface="Verdana"/>
            </a:endParaRPr>
          </a:p>
          <a:p>
            <a:pPr indent="0" lvl="0" marL="0" rtl="0" algn="l">
              <a:spcBef>
                <a:spcPts val="0"/>
              </a:spcBef>
              <a:spcAft>
                <a:spcPts val="0"/>
              </a:spcAft>
              <a:buNone/>
            </a:pPr>
            <a:r>
              <a:t/>
            </a:r>
            <a:endParaRPr sz="1300">
              <a:solidFill>
                <a:srgbClr val="000000"/>
              </a:solidFill>
              <a:latin typeface="Verdana"/>
              <a:ea typeface="Verdana"/>
              <a:cs typeface="Verdana"/>
              <a:sym typeface="Verdana"/>
            </a:endParaRPr>
          </a:p>
          <a:p>
            <a:pPr indent="0" lvl="0" marL="0" rtl="0" algn="l">
              <a:spcBef>
                <a:spcPts val="0"/>
              </a:spcBef>
              <a:spcAft>
                <a:spcPts val="0"/>
              </a:spcAft>
              <a:buNone/>
            </a:pPr>
            <a:r>
              <a:rPr lang="en-GB" sz="1300">
                <a:solidFill>
                  <a:srgbClr val="000000"/>
                </a:solidFill>
                <a:latin typeface="Verdana"/>
                <a:ea typeface="Verdana"/>
                <a:cs typeface="Verdana"/>
                <a:sym typeface="Verdana"/>
              </a:rPr>
              <a:t>With evidence mounting that prolonged exposure to chemicals is putting these vulnerable workers at risk for a host of health problems, state Sen. Carole Migden held a legislative hearing Thursday in San Francisco to begin assessing perils in salons. Her purpose was to establish what the state can do to protect salon workers.</a:t>
            </a:r>
            <a:endParaRPr sz="1300">
              <a:solidFill>
                <a:srgbClr val="000000"/>
              </a:solidFill>
              <a:latin typeface="Verdana"/>
              <a:ea typeface="Verdana"/>
              <a:cs typeface="Verdana"/>
              <a:sym typeface="Verdana"/>
            </a:endParaRPr>
          </a:p>
        </p:txBody>
      </p:sp>
      <p:cxnSp>
        <p:nvCxnSpPr>
          <p:cNvPr id="393" name="Google Shape;393;p75"/>
          <p:cNvCxnSpPr/>
          <p:nvPr/>
        </p:nvCxnSpPr>
        <p:spPr>
          <a:xfrm>
            <a:off x="5467625" y="1187000"/>
            <a:ext cx="0" cy="530400"/>
          </a:xfrm>
          <a:prstGeom prst="straightConnector1">
            <a:avLst/>
          </a:prstGeom>
          <a:noFill/>
          <a:ln cap="flat" cmpd="sng" w="76200">
            <a:solidFill>
              <a:srgbClr val="980000"/>
            </a:solidFill>
            <a:prstDash val="solid"/>
            <a:round/>
            <a:headEnd len="med" w="med" type="none"/>
            <a:tailEnd len="med" w="med" type="none"/>
          </a:ln>
        </p:spPr>
      </p:cxnSp>
      <p:sp>
        <p:nvSpPr>
          <p:cNvPr id="394" name="Google Shape;394;p75"/>
          <p:cNvSpPr txBox="1"/>
          <p:nvPr/>
        </p:nvSpPr>
        <p:spPr>
          <a:xfrm>
            <a:off x="5565325" y="1841400"/>
            <a:ext cx="3422400" cy="6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400">
                <a:solidFill>
                  <a:srgbClr val="980000"/>
                </a:solidFill>
              </a:rPr>
              <a:t>Movement (emotional)</a:t>
            </a:r>
            <a:endParaRPr b="1" sz="2800">
              <a:solidFill>
                <a:srgbClr val="980000"/>
              </a:solidFill>
            </a:endParaRPr>
          </a:p>
        </p:txBody>
      </p:sp>
      <p:cxnSp>
        <p:nvCxnSpPr>
          <p:cNvPr id="395" name="Google Shape;395;p75"/>
          <p:cNvCxnSpPr/>
          <p:nvPr/>
        </p:nvCxnSpPr>
        <p:spPr>
          <a:xfrm>
            <a:off x="5467625" y="1885350"/>
            <a:ext cx="0" cy="530400"/>
          </a:xfrm>
          <a:prstGeom prst="straightConnector1">
            <a:avLst/>
          </a:prstGeom>
          <a:noFill/>
          <a:ln cap="flat" cmpd="sng" w="76200">
            <a:solidFill>
              <a:srgbClr val="980000"/>
            </a:solidFill>
            <a:prstDash val="solid"/>
            <a:round/>
            <a:headEnd len="med" w="med" type="none"/>
            <a:tailEnd len="med" w="med" type="none"/>
          </a:ln>
        </p:spPr>
      </p:cxnSp>
      <p:sp>
        <p:nvSpPr>
          <p:cNvPr id="396" name="Google Shape;396;p75"/>
          <p:cNvSpPr txBox="1"/>
          <p:nvPr/>
        </p:nvSpPr>
        <p:spPr>
          <a:xfrm>
            <a:off x="5576425" y="1143050"/>
            <a:ext cx="3422400" cy="6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400">
                <a:solidFill>
                  <a:srgbClr val="980000"/>
                </a:solidFill>
              </a:rPr>
              <a:t>Movement (physical)</a:t>
            </a:r>
            <a:endParaRPr b="1" sz="2400">
              <a:solidFill>
                <a:srgbClr val="980000"/>
              </a:solidFill>
            </a:endParaRPr>
          </a:p>
        </p:txBody>
      </p:sp>
      <p:sp>
        <p:nvSpPr>
          <p:cNvPr id="397" name="Google Shape;397;p75"/>
          <p:cNvSpPr txBox="1"/>
          <p:nvPr/>
        </p:nvSpPr>
        <p:spPr>
          <a:xfrm>
            <a:off x="5576425" y="2765050"/>
            <a:ext cx="3422400" cy="86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400">
                <a:solidFill>
                  <a:srgbClr val="980000"/>
                </a:solidFill>
              </a:rPr>
              <a:t>Movement </a:t>
            </a:r>
            <a:br>
              <a:rPr b="1" lang="en-GB" sz="2400">
                <a:solidFill>
                  <a:srgbClr val="980000"/>
                </a:solidFill>
              </a:rPr>
            </a:br>
            <a:r>
              <a:rPr b="1" lang="en-GB" sz="2400">
                <a:solidFill>
                  <a:srgbClr val="980000"/>
                </a:solidFill>
              </a:rPr>
              <a:t>(small &gt; big picture)</a:t>
            </a:r>
            <a:endParaRPr b="1" sz="2400">
              <a:solidFill>
                <a:srgbClr val="980000"/>
              </a:solidFill>
            </a:endParaRPr>
          </a:p>
        </p:txBody>
      </p:sp>
      <p:cxnSp>
        <p:nvCxnSpPr>
          <p:cNvPr id="398" name="Google Shape;398;p75"/>
          <p:cNvCxnSpPr/>
          <p:nvPr/>
        </p:nvCxnSpPr>
        <p:spPr>
          <a:xfrm>
            <a:off x="5467625" y="3935900"/>
            <a:ext cx="0" cy="1143000"/>
          </a:xfrm>
          <a:prstGeom prst="straightConnector1">
            <a:avLst/>
          </a:prstGeom>
          <a:noFill/>
          <a:ln cap="flat" cmpd="sng" w="76200">
            <a:solidFill>
              <a:srgbClr val="980000"/>
            </a:solidFill>
            <a:prstDash val="solid"/>
            <a:round/>
            <a:headEnd len="med" w="med" type="none"/>
            <a:tailEnd len="med" w="med" type="none"/>
          </a:ln>
        </p:spPr>
      </p:cxnSp>
      <p:sp>
        <p:nvSpPr>
          <p:cNvPr id="399" name="Google Shape;399;p75"/>
          <p:cNvSpPr txBox="1"/>
          <p:nvPr/>
        </p:nvSpPr>
        <p:spPr>
          <a:xfrm>
            <a:off x="5565325" y="3935900"/>
            <a:ext cx="3422400" cy="6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400">
                <a:solidFill>
                  <a:srgbClr val="980000"/>
                </a:solidFill>
              </a:rPr>
              <a:t>Movement (quest)</a:t>
            </a:r>
            <a:endParaRPr b="1" sz="2400">
              <a:solidFill>
                <a:srgbClr val="980000"/>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21212"/>
        </a:solidFill>
      </p:bgPr>
    </p:bg>
    <p:spTree>
      <p:nvGrpSpPr>
        <p:cNvPr id="403" name="Shape 403"/>
        <p:cNvGrpSpPr/>
        <p:nvPr/>
      </p:nvGrpSpPr>
      <p:grpSpPr>
        <a:xfrm>
          <a:off x="0" y="0"/>
          <a:ext cx="0" cy="0"/>
          <a:chOff x="0" y="0"/>
          <a:chExt cx="0" cy="0"/>
        </a:xfrm>
      </p:grpSpPr>
      <p:sp>
        <p:nvSpPr>
          <p:cNvPr id="404" name="Google Shape;404;p76"/>
          <p:cNvSpPr txBox="1"/>
          <p:nvPr/>
        </p:nvSpPr>
        <p:spPr>
          <a:xfrm>
            <a:off x="828600" y="1116500"/>
            <a:ext cx="7486800" cy="341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4200">
                <a:solidFill>
                  <a:schemeClr val="lt1"/>
                </a:solidFill>
                <a:latin typeface="Oswald"/>
                <a:ea typeface="Oswald"/>
                <a:cs typeface="Oswald"/>
                <a:sym typeface="Oswald"/>
              </a:rPr>
              <a:t>“A good starting point would be to look for a ‘</a:t>
            </a:r>
            <a:r>
              <a:rPr b="1" lang="en-GB" sz="4200">
                <a:solidFill>
                  <a:srgbClr val="FFFB00"/>
                </a:solidFill>
                <a:latin typeface="Oswald"/>
                <a:ea typeface="Oswald"/>
                <a:cs typeface="Oswald"/>
                <a:sym typeface="Oswald"/>
              </a:rPr>
              <a:t>character or situation that is in flux</a:t>
            </a:r>
            <a:r>
              <a:rPr lang="en-GB" sz="4200">
                <a:solidFill>
                  <a:schemeClr val="lt1"/>
                </a:solidFill>
                <a:latin typeface="Oswald"/>
                <a:ea typeface="Oswald"/>
                <a:cs typeface="Oswald"/>
                <a:sym typeface="Oswald"/>
              </a:rPr>
              <a:t>’.”</a:t>
            </a:r>
            <a:endParaRPr sz="4200">
              <a:solidFill>
                <a:schemeClr val="lt1"/>
              </a:solidFill>
              <a:latin typeface="Oswald"/>
              <a:ea typeface="Oswald"/>
              <a:cs typeface="Oswald"/>
              <a:sym typeface="Oswald"/>
            </a:endParaRPr>
          </a:p>
          <a:p>
            <a:pPr indent="0" lvl="0" marL="0" rtl="0" algn="ctr">
              <a:spcBef>
                <a:spcPts val="0"/>
              </a:spcBef>
              <a:spcAft>
                <a:spcPts val="0"/>
              </a:spcAft>
              <a:buNone/>
            </a:pPr>
            <a:r>
              <a:t/>
            </a:r>
            <a:endParaRPr sz="4200">
              <a:solidFill>
                <a:schemeClr val="lt1"/>
              </a:solidFill>
              <a:latin typeface="Oswald"/>
              <a:ea typeface="Oswald"/>
              <a:cs typeface="Oswald"/>
              <a:sym typeface="Oswald"/>
            </a:endParaRPr>
          </a:p>
          <a:p>
            <a:pPr indent="0" lvl="0" marL="0" rtl="0" algn="r">
              <a:spcBef>
                <a:spcPts val="0"/>
              </a:spcBef>
              <a:spcAft>
                <a:spcPts val="0"/>
              </a:spcAft>
              <a:buNone/>
            </a:pPr>
            <a:r>
              <a:rPr lang="en-GB" sz="4200" u="sng">
                <a:solidFill>
                  <a:srgbClr val="00FFFF"/>
                </a:solidFill>
                <a:latin typeface="Oswald"/>
                <a:ea typeface="Oswald"/>
                <a:cs typeface="Oswald"/>
                <a:sym typeface="Oswald"/>
                <a:hlinkClick r:id="rId3">
                  <a:extLst>
                    <a:ext uri="{A12FA001-AC4F-418D-AE19-62706E023703}">
                      <ahyp:hlinkClr val="tx"/>
                    </a:ext>
                  </a:extLst>
                </a:hlinkClick>
              </a:rPr>
              <a:t>Giles Wilson</a:t>
            </a:r>
            <a:endParaRPr sz="4200">
              <a:solidFill>
                <a:srgbClr val="00FFFF"/>
              </a:solidFill>
              <a:latin typeface="Oswald"/>
              <a:ea typeface="Oswald"/>
              <a:cs typeface="Oswald"/>
              <a:sym typeface="Oswa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21212"/>
        </a:solidFill>
      </p:bgPr>
    </p:bg>
    <p:spTree>
      <p:nvGrpSpPr>
        <p:cNvPr id="408" name="Shape 408"/>
        <p:cNvGrpSpPr/>
        <p:nvPr/>
      </p:nvGrpSpPr>
      <p:grpSpPr>
        <a:xfrm>
          <a:off x="0" y="0"/>
          <a:ext cx="0" cy="0"/>
          <a:chOff x="0" y="0"/>
          <a:chExt cx="0" cy="0"/>
        </a:xfrm>
      </p:grpSpPr>
      <p:sp>
        <p:nvSpPr>
          <p:cNvPr id="409" name="Google Shape;409;p77"/>
          <p:cNvSpPr txBox="1"/>
          <p:nvPr/>
        </p:nvSpPr>
        <p:spPr>
          <a:xfrm>
            <a:off x="828600" y="1116500"/>
            <a:ext cx="7486800" cy="3140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sz="2400">
                <a:solidFill>
                  <a:schemeClr val="lt1"/>
                </a:solidFill>
                <a:latin typeface="Oswald"/>
                <a:ea typeface="Oswald"/>
                <a:cs typeface="Oswald"/>
                <a:sym typeface="Oswald"/>
              </a:rPr>
              <a:t>“I like those moments when </a:t>
            </a:r>
            <a:r>
              <a:rPr b="1" lang="en-GB" sz="2400">
                <a:solidFill>
                  <a:srgbClr val="FFFB00"/>
                </a:solidFill>
                <a:latin typeface="Oswald"/>
                <a:ea typeface="Oswald"/>
                <a:cs typeface="Oswald"/>
                <a:sym typeface="Oswald"/>
              </a:rPr>
              <a:t>things suddenly make sense and you suddenly change your mind</a:t>
            </a:r>
            <a:r>
              <a:rPr lang="en-GB" sz="2400">
                <a:solidFill>
                  <a:schemeClr val="lt1"/>
                </a:solidFill>
                <a:latin typeface="Oswald"/>
                <a:ea typeface="Oswald"/>
                <a:cs typeface="Oswald"/>
                <a:sym typeface="Oswald"/>
              </a:rPr>
              <a:t>. Those are often interesting ways into a story: why someone changed their mind, or why a </a:t>
            </a:r>
            <a:r>
              <a:rPr b="1" lang="en-GB" sz="2400">
                <a:solidFill>
                  <a:srgbClr val="FFFB00"/>
                </a:solidFill>
                <a:latin typeface="Oswald"/>
                <a:ea typeface="Oswald"/>
                <a:cs typeface="Oswald"/>
                <a:sym typeface="Oswald"/>
              </a:rPr>
              <a:t>whole field suddenly changes something they think</a:t>
            </a:r>
            <a:r>
              <a:rPr lang="en-GB" sz="2400">
                <a:solidFill>
                  <a:schemeClr val="lt1"/>
                </a:solidFill>
                <a:latin typeface="Oswald"/>
                <a:ea typeface="Oswald"/>
                <a:cs typeface="Oswald"/>
                <a:sym typeface="Oswald"/>
              </a:rPr>
              <a:t>. I don’t think [emotion] is the only factor in any way, but it’s often a starting seed for stories.”</a:t>
            </a:r>
            <a:endParaRPr sz="2400">
              <a:solidFill>
                <a:schemeClr val="lt1"/>
              </a:solidFill>
              <a:latin typeface="Oswald"/>
              <a:ea typeface="Oswald"/>
              <a:cs typeface="Oswald"/>
              <a:sym typeface="Oswald"/>
            </a:endParaRPr>
          </a:p>
          <a:p>
            <a:pPr indent="0" lvl="0" marL="0" rtl="0" algn="ctr">
              <a:spcBef>
                <a:spcPts val="0"/>
              </a:spcBef>
              <a:spcAft>
                <a:spcPts val="0"/>
              </a:spcAft>
              <a:buNone/>
            </a:pPr>
            <a:r>
              <a:t/>
            </a:r>
            <a:endParaRPr sz="2400">
              <a:solidFill>
                <a:schemeClr val="lt1"/>
              </a:solidFill>
              <a:latin typeface="Oswald"/>
              <a:ea typeface="Oswald"/>
              <a:cs typeface="Oswald"/>
              <a:sym typeface="Oswald"/>
            </a:endParaRPr>
          </a:p>
          <a:p>
            <a:pPr indent="0" lvl="0" marL="0" rtl="0" algn="r">
              <a:spcBef>
                <a:spcPts val="0"/>
              </a:spcBef>
              <a:spcAft>
                <a:spcPts val="0"/>
              </a:spcAft>
              <a:buNone/>
            </a:pPr>
            <a:r>
              <a:rPr lang="en-GB" sz="2400" u="sng">
                <a:solidFill>
                  <a:srgbClr val="00FFFF"/>
                </a:solidFill>
                <a:latin typeface="Oswald"/>
                <a:ea typeface="Oswald"/>
                <a:cs typeface="Oswald"/>
                <a:sym typeface="Oswald"/>
                <a:hlinkClick r:id="rId3">
                  <a:extLst>
                    <a:ext uri="{A12FA001-AC4F-418D-AE19-62706E023703}">
                      <ahyp:hlinkClr val="tx"/>
                    </a:ext>
                  </a:extLst>
                </a:hlinkClick>
              </a:rPr>
              <a:t>Sarah Zhang</a:t>
            </a:r>
            <a:endParaRPr sz="2400">
              <a:solidFill>
                <a:srgbClr val="00FFFF"/>
              </a:solidFill>
              <a:latin typeface="Oswald"/>
              <a:ea typeface="Oswald"/>
              <a:cs typeface="Oswald"/>
              <a:sym typeface="Oswa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B00"/>
        </a:solidFill>
      </p:bgPr>
    </p:bg>
    <p:spTree>
      <p:nvGrpSpPr>
        <p:cNvPr id="413" name="Shape 413"/>
        <p:cNvGrpSpPr/>
        <p:nvPr/>
      </p:nvGrpSpPr>
      <p:grpSpPr>
        <a:xfrm>
          <a:off x="0" y="0"/>
          <a:ext cx="0" cy="0"/>
          <a:chOff x="0" y="0"/>
          <a:chExt cx="0" cy="0"/>
        </a:xfrm>
      </p:grpSpPr>
      <p:sp>
        <p:nvSpPr>
          <p:cNvPr id="414" name="Google Shape;414;p78"/>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What moves </a:t>
            </a:r>
            <a:r>
              <a:rPr lang="en-GB" sz="4800"/>
              <a:t>your</a:t>
            </a:r>
            <a:r>
              <a:rPr lang="en-GB" sz="4800"/>
              <a:t> story?</a:t>
            </a:r>
            <a:endParaRPr sz="4800"/>
          </a:p>
        </p:txBody>
      </p:sp>
      <p:sp>
        <p:nvSpPr>
          <p:cNvPr id="415" name="Google Shape;415;p78"/>
          <p:cNvSpPr txBox="1"/>
          <p:nvPr>
            <p:ph idx="1" type="body"/>
          </p:nvPr>
        </p:nvSpPr>
        <p:spPr>
          <a:xfrm>
            <a:off x="311700" y="1362799"/>
            <a:ext cx="8520600" cy="366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200">
                <a:latin typeface="Oswald"/>
                <a:ea typeface="Oswald"/>
                <a:cs typeface="Oswald"/>
                <a:sym typeface="Oswald"/>
              </a:rPr>
              <a:t>What questions are you asking to get:</a:t>
            </a:r>
            <a:endParaRPr sz="3200">
              <a:latin typeface="Oswald"/>
              <a:ea typeface="Oswald"/>
              <a:cs typeface="Oswald"/>
              <a:sym typeface="Oswald"/>
            </a:endParaRPr>
          </a:p>
          <a:p>
            <a:pPr indent="-431800" lvl="0" marL="457200" rtl="0" algn="l">
              <a:spcBef>
                <a:spcPts val="1600"/>
              </a:spcBef>
              <a:spcAft>
                <a:spcPts val="0"/>
              </a:spcAft>
              <a:buSzPts val="3200"/>
              <a:buFont typeface="Oswald"/>
              <a:buChar char="●"/>
            </a:pPr>
            <a:r>
              <a:rPr lang="en-GB" sz="3200">
                <a:latin typeface="Oswald"/>
                <a:ea typeface="Oswald"/>
                <a:cs typeface="Oswald"/>
                <a:sym typeface="Oswald"/>
              </a:rPr>
              <a:t>Complications (conflict and chemistry/drive)</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Evaluation (what happened next: therefore/but)</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Results (what happened in the end: therefore/but)</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Coda (thoughts/actions for the future)</a:t>
            </a:r>
            <a:endParaRPr sz="3200">
              <a:latin typeface="Oswald"/>
              <a:ea typeface="Oswald"/>
              <a:cs typeface="Oswald"/>
              <a:sym typeface="Oswa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79"/>
          <p:cNvSpPr txBox="1"/>
          <p:nvPr>
            <p:ph idx="4294967295" type="body"/>
          </p:nvPr>
        </p:nvSpPr>
        <p:spPr>
          <a:xfrm>
            <a:off x="311700" y="1362799"/>
            <a:ext cx="8520600" cy="36663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SzPts val="2800"/>
              <a:buFont typeface="Oswald"/>
              <a:buAutoNum type="arabicPeriod"/>
            </a:pPr>
            <a:r>
              <a:rPr lang="en-GB" sz="2800">
                <a:latin typeface="Oswald"/>
                <a:ea typeface="Oswald"/>
                <a:cs typeface="Oswald"/>
                <a:sym typeface="Oswald"/>
              </a:rPr>
              <a:t>Abstract: </a:t>
            </a:r>
            <a:endParaRPr sz="2800">
              <a:latin typeface="Oswald"/>
              <a:ea typeface="Oswald"/>
              <a:cs typeface="Oswald"/>
              <a:sym typeface="Oswald"/>
            </a:endParaRPr>
          </a:p>
          <a:p>
            <a:pPr indent="-406400" lvl="0" marL="457200" rtl="0" algn="l">
              <a:spcBef>
                <a:spcPts val="0"/>
              </a:spcBef>
              <a:spcAft>
                <a:spcPts val="0"/>
              </a:spcAft>
              <a:buSzPts val="2800"/>
              <a:buFont typeface="Oswald"/>
              <a:buAutoNum type="arabicPeriod"/>
            </a:pPr>
            <a:r>
              <a:rPr lang="en-GB" sz="2800">
                <a:latin typeface="Oswald"/>
                <a:ea typeface="Oswald"/>
                <a:cs typeface="Oswald"/>
                <a:sym typeface="Oswald"/>
              </a:rPr>
              <a:t>Orientation:</a:t>
            </a:r>
            <a:endParaRPr sz="2800">
              <a:latin typeface="Oswald"/>
              <a:ea typeface="Oswald"/>
              <a:cs typeface="Oswald"/>
              <a:sym typeface="Oswald"/>
            </a:endParaRPr>
          </a:p>
          <a:p>
            <a:pPr indent="-406400" lvl="0" marL="457200" rtl="0" algn="l">
              <a:spcBef>
                <a:spcPts val="0"/>
              </a:spcBef>
              <a:spcAft>
                <a:spcPts val="0"/>
              </a:spcAft>
              <a:buSzPts val="2800"/>
              <a:buFont typeface="Oswald"/>
              <a:buAutoNum type="arabicPeriod"/>
            </a:pPr>
            <a:r>
              <a:rPr lang="en-GB" sz="2800">
                <a:latin typeface="Oswald"/>
                <a:ea typeface="Oswald"/>
                <a:cs typeface="Oswald"/>
                <a:sym typeface="Oswald"/>
              </a:rPr>
              <a:t>Complication: tackling an increase in special needs</a:t>
            </a:r>
            <a:endParaRPr sz="2800">
              <a:latin typeface="Oswald"/>
              <a:ea typeface="Oswald"/>
              <a:cs typeface="Oswald"/>
              <a:sym typeface="Oswald"/>
            </a:endParaRPr>
          </a:p>
          <a:p>
            <a:pPr indent="-406400" lvl="0" marL="457200" rtl="0" algn="l">
              <a:spcBef>
                <a:spcPts val="0"/>
              </a:spcBef>
              <a:spcAft>
                <a:spcPts val="0"/>
              </a:spcAft>
              <a:buSzPts val="2800"/>
              <a:buFont typeface="Oswald"/>
              <a:buAutoNum type="arabicPeriod"/>
            </a:pPr>
            <a:r>
              <a:rPr i="1" lang="en-GB" sz="2800">
                <a:latin typeface="Oswald"/>
                <a:ea typeface="Oswald"/>
                <a:cs typeface="Oswald"/>
                <a:sym typeface="Oswald"/>
              </a:rPr>
              <a:t>Evaluation: what did she do?</a:t>
            </a:r>
            <a:endParaRPr i="1" sz="2800">
              <a:latin typeface="Oswald"/>
              <a:ea typeface="Oswald"/>
              <a:cs typeface="Oswald"/>
              <a:sym typeface="Oswald"/>
            </a:endParaRPr>
          </a:p>
          <a:p>
            <a:pPr indent="-406400" lvl="0" marL="457200" rtl="0" algn="l">
              <a:spcBef>
                <a:spcPts val="0"/>
              </a:spcBef>
              <a:spcAft>
                <a:spcPts val="0"/>
              </a:spcAft>
              <a:buSzPts val="2800"/>
              <a:buFont typeface="Oswald"/>
              <a:buAutoNum type="arabicPeriod"/>
            </a:pPr>
            <a:r>
              <a:rPr i="1" lang="en-GB" sz="2800">
                <a:latin typeface="Oswald"/>
                <a:ea typeface="Oswald"/>
                <a:cs typeface="Oswald"/>
                <a:sym typeface="Oswald"/>
              </a:rPr>
              <a:t>Result: what happened as a result?</a:t>
            </a:r>
            <a:endParaRPr i="1" sz="2800">
              <a:latin typeface="Oswald"/>
              <a:ea typeface="Oswald"/>
              <a:cs typeface="Oswald"/>
              <a:sym typeface="Oswald"/>
            </a:endParaRPr>
          </a:p>
          <a:p>
            <a:pPr indent="-406400" lvl="0" marL="457200" rtl="0" algn="l">
              <a:spcBef>
                <a:spcPts val="0"/>
              </a:spcBef>
              <a:spcAft>
                <a:spcPts val="0"/>
              </a:spcAft>
              <a:buSzPts val="2800"/>
              <a:buFont typeface="Oswald"/>
              <a:buAutoNum type="arabicPeriod"/>
            </a:pPr>
            <a:r>
              <a:rPr i="1" lang="en-GB" sz="2800">
                <a:latin typeface="Oswald"/>
                <a:ea typeface="Oswald"/>
                <a:cs typeface="Oswald"/>
                <a:sym typeface="Oswald"/>
              </a:rPr>
              <a:t>Coda: what happens next (to her/kids/school/policy)?</a:t>
            </a:r>
            <a:endParaRPr i="1" sz="2800">
              <a:latin typeface="Oswald"/>
              <a:ea typeface="Oswald"/>
              <a:cs typeface="Oswald"/>
              <a:sym typeface="Oswald"/>
            </a:endParaRPr>
          </a:p>
        </p:txBody>
      </p:sp>
      <p:sp>
        <p:nvSpPr>
          <p:cNvPr id="421" name="Google Shape;421;p79"/>
          <p:cNvSpPr txBox="1"/>
          <p:nvPr>
            <p:ph idx="4294967295" type="title"/>
          </p:nvPr>
        </p:nvSpPr>
        <p:spPr>
          <a:xfrm>
            <a:off x="0" y="207975"/>
            <a:ext cx="8832300" cy="897900"/>
          </a:xfrm>
          <a:prstGeom prst="rect">
            <a:avLst/>
          </a:prstGeom>
          <a:solidFill>
            <a:schemeClr val="accent4"/>
          </a:solidFill>
        </p:spPr>
        <p:txBody>
          <a:bodyPr anchorCtr="0" anchor="b" bIns="91425" lIns="91425" spcFirstLastPara="1" rIns="91425" wrap="square" tIns="91425">
            <a:noAutofit/>
          </a:bodyPr>
          <a:lstStyle/>
          <a:p>
            <a:pPr indent="0" lvl="0" marL="0" rtl="0" algn="l">
              <a:spcBef>
                <a:spcPts val="0"/>
              </a:spcBef>
              <a:spcAft>
                <a:spcPts val="0"/>
              </a:spcAft>
              <a:buNone/>
            </a:pPr>
            <a:r>
              <a:rPr lang="en-GB" sz="4800">
                <a:solidFill>
                  <a:schemeClr val="lt1"/>
                </a:solidFill>
              </a:rPr>
              <a:t>  An example: interviewing a teacher</a:t>
            </a:r>
            <a:endParaRPr sz="4800">
              <a:solidFill>
                <a:schemeClr val="lt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pic>
        <p:nvPicPr>
          <p:cNvPr id="426" name="Google Shape;426;p80"/>
          <p:cNvPicPr preferRelativeResize="0"/>
          <p:nvPr/>
        </p:nvPicPr>
        <p:blipFill>
          <a:blip r:embed="rId3">
            <a:alphaModFix/>
          </a:blip>
          <a:stretch>
            <a:fillRect/>
          </a:stretch>
        </p:blipFill>
        <p:spPr>
          <a:xfrm>
            <a:off x="152400" y="152400"/>
            <a:ext cx="3882214" cy="4838702"/>
          </a:xfrm>
          <a:prstGeom prst="rect">
            <a:avLst/>
          </a:prstGeom>
          <a:noFill/>
          <a:ln>
            <a:noFill/>
          </a:ln>
        </p:spPr>
      </p:pic>
      <p:pic>
        <p:nvPicPr>
          <p:cNvPr id="427" name="Google Shape;427;p80"/>
          <p:cNvPicPr preferRelativeResize="0"/>
          <p:nvPr/>
        </p:nvPicPr>
        <p:blipFill>
          <a:blip r:embed="rId4">
            <a:alphaModFix/>
          </a:blip>
          <a:stretch>
            <a:fillRect/>
          </a:stretch>
        </p:blipFill>
        <p:spPr>
          <a:xfrm>
            <a:off x="4211500" y="211025"/>
            <a:ext cx="4805786" cy="4838702"/>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81"/>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Story — or anecdote?</a:t>
            </a:r>
            <a:endParaRPr sz="4800"/>
          </a:p>
        </p:txBody>
      </p:sp>
      <p:sp>
        <p:nvSpPr>
          <p:cNvPr id="433" name="Google Shape;433;p81"/>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SzPts val="2800"/>
              <a:buFont typeface="Oswald"/>
              <a:buChar char="●"/>
            </a:pPr>
            <a:r>
              <a:rPr lang="en-GB" sz="2800">
                <a:latin typeface="Oswald"/>
                <a:ea typeface="Oswald"/>
                <a:cs typeface="Oswald"/>
                <a:sym typeface="Oswald"/>
              </a:rPr>
              <a:t>Anecdotes are just a sequence of events (without a point)</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Stories have a structure — and a point</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An anecdote is often </a:t>
            </a:r>
            <a:r>
              <a:rPr b="1" i="1" lang="en-GB" sz="2800">
                <a:latin typeface="Oswald"/>
                <a:ea typeface="Oswald"/>
                <a:cs typeface="Oswald"/>
                <a:sym typeface="Oswald"/>
              </a:rPr>
              <a:t>part</a:t>
            </a:r>
            <a:r>
              <a:rPr lang="en-GB" sz="2800">
                <a:latin typeface="Oswald"/>
                <a:ea typeface="Oswald"/>
                <a:cs typeface="Oswald"/>
                <a:sym typeface="Oswald"/>
              </a:rPr>
              <a:t> of a story (e.g. the opening) but weave in the ‘point(s) of reflection’ mentioned by Ira Glass</a:t>
            </a:r>
            <a:endParaRPr sz="2800">
              <a:latin typeface="Oswald"/>
              <a:ea typeface="Oswald"/>
              <a:cs typeface="Oswald"/>
              <a:sym typeface="Oswa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4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Evaluation</a:t>
            </a:r>
            <a:r>
              <a:rPr lang="en-GB" sz="4800"/>
              <a:t>: 3(ish) weeks to go</a:t>
            </a:r>
            <a:endParaRPr sz="4800"/>
          </a:p>
        </p:txBody>
      </p:sp>
      <p:sp>
        <p:nvSpPr>
          <p:cNvPr id="193" name="Google Shape;193;p46"/>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200">
                <a:latin typeface="Oswald"/>
                <a:ea typeface="Oswald"/>
                <a:cs typeface="Oswald"/>
                <a:sym typeface="Oswald"/>
              </a:rPr>
              <a:t>Assignment status: how many interviews completed? How much drafting/editing done? </a:t>
            </a:r>
            <a:endParaRPr sz="3200">
              <a:latin typeface="Oswald"/>
              <a:ea typeface="Oswald"/>
              <a:cs typeface="Oswald"/>
              <a:sym typeface="Oswald"/>
            </a:endParaRPr>
          </a:p>
          <a:p>
            <a:pPr indent="0" lvl="0" marL="0" rtl="0" algn="l">
              <a:spcBef>
                <a:spcPts val="1600"/>
              </a:spcBef>
              <a:spcAft>
                <a:spcPts val="0"/>
              </a:spcAft>
              <a:buNone/>
            </a:pPr>
            <a:r>
              <a:rPr lang="en-GB" sz="3200">
                <a:latin typeface="Oswald"/>
                <a:ea typeface="Oswald"/>
                <a:cs typeface="Oswald"/>
                <a:sym typeface="Oswald"/>
              </a:rPr>
              <a:t>Do you need to adapt (Plan B) based on the time left?</a:t>
            </a:r>
            <a:endParaRPr sz="3200">
              <a:latin typeface="Oswald"/>
              <a:ea typeface="Oswald"/>
              <a:cs typeface="Oswald"/>
              <a:sym typeface="Oswald"/>
            </a:endParaRPr>
          </a:p>
          <a:p>
            <a:pPr indent="0" lvl="0" marL="0" rtl="0" algn="l">
              <a:spcBef>
                <a:spcPts val="1600"/>
              </a:spcBef>
              <a:spcAft>
                <a:spcPts val="1600"/>
              </a:spcAft>
              <a:buNone/>
            </a:pPr>
            <a:r>
              <a:t/>
            </a:r>
            <a:endParaRPr sz="3200">
              <a:latin typeface="Oswald"/>
              <a:ea typeface="Oswald"/>
              <a:cs typeface="Oswald"/>
              <a:sym typeface="Oswa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82"/>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...And a </a:t>
            </a:r>
            <a:r>
              <a:rPr b="1" lang="en-GB" sz="4800"/>
              <a:t>point.</a:t>
            </a:r>
            <a:endParaRPr b="1" sz="3200"/>
          </a:p>
        </p:txBody>
      </p:sp>
      <p:sp>
        <p:nvSpPr>
          <p:cNvPr id="439" name="Google Shape;439;p82"/>
          <p:cNvSpPr txBox="1"/>
          <p:nvPr/>
        </p:nvSpPr>
        <p:spPr>
          <a:xfrm>
            <a:off x="5815200" y="4704300"/>
            <a:ext cx="3328800" cy="43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u="sng">
                <a:solidFill>
                  <a:schemeClr val="hlink"/>
                </a:solidFill>
                <a:hlinkClick r:id="rId3"/>
              </a:rPr>
              <a:t>Ira Glass on storytelling</a:t>
            </a:r>
            <a:endParaRPr/>
          </a:p>
        </p:txBody>
      </p:sp>
      <p:pic>
        <p:nvPicPr>
          <p:cNvPr descr="Ira Glass from This American Life talking about story telling. Part 1, The Building Blocks of a Good Story. &#10; &#10;Although this series is not geared towards photojournalism and documentary photography, the lessons are universal and can be applied to any medium." id="440" name="Google Shape;440;p82" title="Ira Glass on Storytelling 1">
            <a:hlinkClick r:id="rId4"/>
          </p:cNvPr>
          <p:cNvPicPr preferRelativeResize="0"/>
          <p:nvPr/>
        </p:nvPicPr>
        <p:blipFill>
          <a:blip r:embed="rId5">
            <a:alphaModFix/>
          </a:blip>
          <a:stretch>
            <a:fillRect/>
          </a:stretch>
        </p:blipFill>
        <p:spPr>
          <a:xfrm>
            <a:off x="3713700" y="254300"/>
            <a:ext cx="5268500" cy="3951375"/>
          </a:xfrm>
          <a:prstGeom prst="rect">
            <a:avLst/>
          </a:prstGeom>
          <a:noFill/>
          <a:ln>
            <a:noFill/>
          </a:ln>
        </p:spPr>
      </p:pic>
      <p:sp>
        <p:nvSpPr>
          <p:cNvPr id="441" name="Google Shape;441;p82"/>
          <p:cNvSpPr txBox="1"/>
          <p:nvPr/>
        </p:nvSpPr>
        <p:spPr>
          <a:xfrm>
            <a:off x="0" y="4704300"/>
            <a:ext cx="3328800" cy="439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a:t>For </a:t>
            </a:r>
            <a:r>
              <a:rPr lang="en-GB"/>
              <a:t>example</a:t>
            </a:r>
            <a:r>
              <a:rPr lang="en-GB"/>
              <a:t>: </a:t>
            </a:r>
            <a:r>
              <a:rPr lang="en-GB" u="sng">
                <a:solidFill>
                  <a:srgbClr val="01AFD1"/>
                </a:solidFill>
                <a:hlinkClick r:id="rId6">
                  <a:extLst>
                    <a:ext uri="{A12FA001-AC4F-418D-AE19-62706E023703}">
                      <ahyp:hlinkClr val="tx"/>
                    </a:ext>
                  </a:extLst>
                </a:hlinkClick>
              </a:rPr>
              <a:t>Apple Clips story</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83"/>
          <p:cNvSpPr txBox="1"/>
          <p:nvPr/>
        </p:nvSpPr>
        <p:spPr>
          <a:xfrm>
            <a:off x="265150" y="301900"/>
            <a:ext cx="4967700" cy="498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rgbClr val="CCCCCC"/>
                </a:solidFill>
                <a:latin typeface="Verdana"/>
                <a:ea typeface="Verdana"/>
                <a:cs typeface="Verdana"/>
                <a:sym typeface="Verdana"/>
              </a:rPr>
              <a:t>During the 13 years that </a:t>
            </a:r>
            <a:r>
              <a:rPr lang="en-GB" sz="1300">
                <a:solidFill>
                  <a:srgbClr val="CCCCCC"/>
                </a:solidFill>
                <a:uFill>
                  <a:noFill/>
                </a:uFill>
                <a:latin typeface="Verdana"/>
                <a:ea typeface="Verdana"/>
                <a:cs typeface="Verdana"/>
                <a:sym typeface="Verdana"/>
                <a:hlinkClick r:id="rId3">
                  <a:extLst>
                    <a:ext uri="{A12FA001-AC4F-418D-AE19-62706E023703}">
                      <ahyp:hlinkClr val="tx"/>
                    </a:ext>
                  </a:extLst>
                </a:hlinkClick>
              </a:rPr>
              <a:t>Connie Nguyen</a:t>
            </a:r>
            <a:r>
              <a:rPr lang="en-GB" sz="1300">
                <a:solidFill>
                  <a:srgbClr val="CCCCCC"/>
                </a:solidFill>
                <a:latin typeface="Verdana"/>
                <a:ea typeface="Verdana"/>
                <a:cs typeface="Verdana"/>
                <a:sym typeface="Verdana"/>
              </a:rPr>
              <a:t> has worked in Bay Area nail salons, she's seen numerous friends and co-workers become ill. She, too, has come down with mysterious skin rashes and respiratory problems. A few years ago, experiencing shortness of breath, she went to the doctor.</a:t>
            </a:r>
            <a:endParaRPr sz="1300">
              <a:solidFill>
                <a:srgbClr val="CCCCCC"/>
              </a:solidFill>
              <a:latin typeface="Verdana"/>
              <a:ea typeface="Verdana"/>
              <a:cs typeface="Verdana"/>
              <a:sym typeface="Verdana"/>
            </a:endParaRPr>
          </a:p>
          <a:p>
            <a:pPr indent="0" lvl="0" marL="0" rtl="0" algn="l">
              <a:spcBef>
                <a:spcPts val="0"/>
              </a:spcBef>
              <a:spcAft>
                <a:spcPts val="0"/>
              </a:spcAft>
              <a:buNone/>
            </a:pPr>
            <a:r>
              <a:t/>
            </a:r>
            <a:endParaRPr sz="1300">
              <a:solidFill>
                <a:srgbClr val="CCCCCC"/>
              </a:solidFill>
              <a:latin typeface="Verdana"/>
              <a:ea typeface="Verdana"/>
              <a:cs typeface="Verdana"/>
              <a:sym typeface="Verdana"/>
            </a:endParaRPr>
          </a:p>
          <a:p>
            <a:pPr indent="0" lvl="0" marL="0" rtl="0" algn="l">
              <a:spcBef>
                <a:spcPts val="0"/>
              </a:spcBef>
              <a:spcAft>
                <a:spcPts val="0"/>
              </a:spcAft>
              <a:buClr>
                <a:srgbClr val="000000"/>
              </a:buClr>
              <a:buSzPts val="1100"/>
              <a:buFont typeface="Arial"/>
              <a:buNone/>
            </a:pPr>
            <a:r>
              <a:rPr lang="en-GB" sz="1300">
                <a:solidFill>
                  <a:srgbClr val="CCCCCC"/>
                </a:solidFill>
                <a:latin typeface="Verdana"/>
                <a:ea typeface="Verdana"/>
                <a:cs typeface="Verdana"/>
                <a:sym typeface="Verdana"/>
              </a:rPr>
              <a:t>"The X-ray technician asked me if I'd been smoking a long time," said Nguyen, 48. "It shocked me. I have never smoked in my life."</a:t>
            </a:r>
            <a:endParaRPr sz="1300">
              <a:solidFill>
                <a:srgbClr val="CCCCCC"/>
              </a:solidFill>
              <a:latin typeface="Verdana"/>
              <a:ea typeface="Verdana"/>
              <a:cs typeface="Verdana"/>
              <a:sym typeface="Verdana"/>
            </a:endParaRPr>
          </a:p>
          <a:p>
            <a:pPr indent="0" lvl="0" marL="0" rtl="0" algn="l">
              <a:spcBef>
                <a:spcPts val="0"/>
              </a:spcBef>
              <a:spcAft>
                <a:spcPts val="0"/>
              </a:spcAft>
              <a:buClr>
                <a:srgbClr val="000000"/>
              </a:buClr>
              <a:buSzPts val="1100"/>
              <a:buFont typeface="Arial"/>
              <a:buNone/>
            </a:pPr>
            <a:r>
              <a:t/>
            </a:r>
            <a:endParaRPr sz="1300">
              <a:solidFill>
                <a:srgbClr val="000000"/>
              </a:solidFill>
              <a:latin typeface="Verdana"/>
              <a:ea typeface="Verdana"/>
              <a:cs typeface="Verdana"/>
              <a:sym typeface="Verdana"/>
            </a:endParaRPr>
          </a:p>
          <a:p>
            <a:pPr indent="0" lvl="0" marL="0" rtl="0" algn="l">
              <a:spcBef>
                <a:spcPts val="0"/>
              </a:spcBef>
              <a:spcAft>
                <a:spcPts val="0"/>
              </a:spcAft>
              <a:buNone/>
            </a:pPr>
            <a:r>
              <a:rPr lang="en-GB" sz="1300">
                <a:solidFill>
                  <a:srgbClr val="000000"/>
                </a:solidFill>
                <a:latin typeface="Verdana"/>
                <a:ea typeface="Verdana"/>
                <a:cs typeface="Verdana"/>
                <a:sym typeface="Verdana"/>
              </a:rPr>
              <a:t>Amid a booming beauty industry, California's legions of nail salon workers - most of them Asian immigrant women - are being exposed to hazardous chemicals in cosmetic products, chemicals that have largely gone unregulated because state law exempts cosmetics and personal care products.</a:t>
            </a:r>
            <a:endParaRPr sz="1300">
              <a:solidFill>
                <a:srgbClr val="000000"/>
              </a:solidFill>
              <a:latin typeface="Verdana"/>
              <a:ea typeface="Verdana"/>
              <a:cs typeface="Verdana"/>
              <a:sym typeface="Verdana"/>
            </a:endParaRPr>
          </a:p>
          <a:p>
            <a:pPr indent="0" lvl="0" marL="0" rtl="0" algn="l">
              <a:spcBef>
                <a:spcPts val="0"/>
              </a:spcBef>
              <a:spcAft>
                <a:spcPts val="0"/>
              </a:spcAft>
              <a:buNone/>
            </a:pPr>
            <a:r>
              <a:t/>
            </a:r>
            <a:endParaRPr sz="1300">
              <a:solidFill>
                <a:srgbClr val="000000"/>
              </a:solidFill>
              <a:latin typeface="Verdana"/>
              <a:ea typeface="Verdana"/>
              <a:cs typeface="Verdana"/>
              <a:sym typeface="Verdana"/>
            </a:endParaRPr>
          </a:p>
          <a:p>
            <a:pPr indent="0" lvl="0" marL="0" rtl="0" algn="l">
              <a:spcBef>
                <a:spcPts val="0"/>
              </a:spcBef>
              <a:spcAft>
                <a:spcPts val="0"/>
              </a:spcAft>
              <a:buNone/>
            </a:pPr>
            <a:r>
              <a:rPr lang="en-GB" sz="1300">
                <a:solidFill>
                  <a:srgbClr val="000000"/>
                </a:solidFill>
                <a:latin typeface="Verdana"/>
                <a:ea typeface="Verdana"/>
                <a:cs typeface="Verdana"/>
                <a:sym typeface="Verdana"/>
              </a:rPr>
              <a:t>With evidence mounting that prolonged exposure to chemicals is putting these vulnerable workers at risk for a host of health problems, state Sen. Carole Migden held a legislative hearing Thursday in San Francisco to begin assessing perils in salons. Her purpose was to establish what the state can do to protect salon workers.</a:t>
            </a:r>
            <a:endParaRPr sz="1300">
              <a:solidFill>
                <a:srgbClr val="000000"/>
              </a:solidFill>
              <a:latin typeface="Verdana"/>
              <a:ea typeface="Verdana"/>
              <a:cs typeface="Verdana"/>
              <a:sym typeface="Verdana"/>
            </a:endParaRPr>
          </a:p>
        </p:txBody>
      </p:sp>
      <p:sp>
        <p:nvSpPr>
          <p:cNvPr id="447" name="Google Shape;447;p83"/>
          <p:cNvSpPr txBox="1"/>
          <p:nvPr/>
        </p:nvSpPr>
        <p:spPr>
          <a:xfrm>
            <a:off x="7953600" y="4611900"/>
            <a:ext cx="1190400" cy="531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u="sng">
                <a:solidFill>
                  <a:srgbClr val="009999"/>
                </a:solidFill>
                <a:hlinkClick r:id="rId4">
                  <a:extLst>
                    <a:ext uri="{A12FA001-AC4F-418D-AE19-62706E023703}">
                      <ahyp:hlinkClr val="tx"/>
                    </a:ext>
                  </a:extLst>
                </a:hlinkClick>
              </a:rPr>
              <a:t>SFGate</a:t>
            </a:r>
            <a:endParaRPr/>
          </a:p>
        </p:txBody>
      </p:sp>
      <p:cxnSp>
        <p:nvCxnSpPr>
          <p:cNvPr id="448" name="Google Shape;448;p83"/>
          <p:cNvCxnSpPr/>
          <p:nvPr/>
        </p:nvCxnSpPr>
        <p:spPr>
          <a:xfrm>
            <a:off x="5467625" y="2611200"/>
            <a:ext cx="0" cy="1521000"/>
          </a:xfrm>
          <a:prstGeom prst="straightConnector1">
            <a:avLst/>
          </a:prstGeom>
          <a:noFill/>
          <a:ln cap="flat" cmpd="sng" w="76200">
            <a:solidFill>
              <a:srgbClr val="980000"/>
            </a:solidFill>
            <a:prstDash val="solid"/>
            <a:round/>
            <a:headEnd len="med" w="med" type="none"/>
            <a:tailEnd len="med" w="med" type="none"/>
          </a:ln>
        </p:spPr>
      </p:cxnSp>
      <p:sp>
        <p:nvSpPr>
          <p:cNvPr id="449" name="Google Shape;449;p83"/>
          <p:cNvSpPr txBox="1"/>
          <p:nvPr/>
        </p:nvSpPr>
        <p:spPr>
          <a:xfrm>
            <a:off x="5576425" y="2765050"/>
            <a:ext cx="3422400" cy="86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400">
                <a:solidFill>
                  <a:srgbClr val="980000"/>
                </a:solidFill>
              </a:rPr>
              <a:t>The ‘moment of reflection’ (aka the “nut graf”)</a:t>
            </a:r>
            <a:endParaRPr b="1" sz="2400">
              <a:solidFill>
                <a:srgbClr val="980000"/>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B00"/>
        </a:solidFill>
      </p:bgPr>
    </p:bg>
    <p:spTree>
      <p:nvGrpSpPr>
        <p:cNvPr id="453" name="Shape 453"/>
        <p:cNvGrpSpPr/>
        <p:nvPr/>
      </p:nvGrpSpPr>
      <p:grpSpPr>
        <a:xfrm>
          <a:off x="0" y="0"/>
          <a:ext cx="0" cy="0"/>
          <a:chOff x="0" y="0"/>
          <a:chExt cx="0" cy="0"/>
        </a:xfrm>
      </p:grpSpPr>
      <p:sp>
        <p:nvSpPr>
          <p:cNvPr id="454" name="Google Shape;454;p84"/>
          <p:cNvSpPr txBox="1"/>
          <p:nvPr>
            <p:ph idx="1" type="body"/>
          </p:nvPr>
        </p:nvSpPr>
        <p:spPr>
          <a:xfrm>
            <a:off x="311700" y="1362799"/>
            <a:ext cx="8520600" cy="366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200">
                <a:latin typeface="Oswald"/>
                <a:ea typeface="Oswald"/>
                <a:cs typeface="Oswald"/>
                <a:sym typeface="Oswald"/>
              </a:rPr>
              <a:t>Use the form on Moodle to enter your story’s </a:t>
            </a:r>
            <a:r>
              <a:rPr b="1" lang="en-GB" sz="3200">
                <a:latin typeface="Oswald"/>
                <a:ea typeface="Oswald"/>
                <a:cs typeface="Oswald"/>
                <a:sym typeface="Oswald"/>
              </a:rPr>
              <a:t>point</a:t>
            </a:r>
            <a:r>
              <a:rPr lang="en-GB" sz="3200">
                <a:latin typeface="Oswald"/>
                <a:ea typeface="Oswald"/>
                <a:cs typeface="Oswald"/>
                <a:sym typeface="Oswald"/>
              </a:rPr>
              <a:t>:</a:t>
            </a:r>
            <a:endParaRPr sz="3200">
              <a:latin typeface="Oswald"/>
              <a:ea typeface="Oswald"/>
              <a:cs typeface="Oswald"/>
              <a:sym typeface="Oswald"/>
            </a:endParaRPr>
          </a:p>
          <a:p>
            <a:pPr indent="-431800" lvl="0" marL="457200" rtl="0" algn="l">
              <a:spcBef>
                <a:spcPts val="1600"/>
              </a:spcBef>
              <a:spcAft>
                <a:spcPts val="0"/>
              </a:spcAft>
              <a:buSzPts val="3200"/>
              <a:buFont typeface="Oswald"/>
              <a:buChar char="●"/>
            </a:pPr>
            <a:r>
              <a:rPr lang="en-GB" sz="3200">
                <a:latin typeface="Oswald"/>
                <a:ea typeface="Oswald"/>
                <a:cs typeface="Oswald"/>
                <a:sym typeface="Oswald"/>
              </a:rPr>
              <a:t>Why does it matter?</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How will this be useful to us? </a:t>
            </a:r>
            <a:endParaRPr sz="3200">
              <a:latin typeface="Oswald"/>
              <a:ea typeface="Oswald"/>
              <a:cs typeface="Oswald"/>
              <a:sym typeface="Oswald"/>
            </a:endParaRPr>
          </a:p>
        </p:txBody>
      </p:sp>
      <p:sp>
        <p:nvSpPr>
          <p:cNvPr id="455" name="Google Shape;455;p8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Do it now</a:t>
            </a:r>
            <a:endParaRPr sz="4800"/>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85"/>
          <p:cNvSpPr txBox="1"/>
          <p:nvPr>
            <p:ph idx="4294967295" type="body"/>
          </p:nvPr>
        </p:nvSpPr>
        <p:spPr>
          <a:xfrm>
            <a:off x="311700" y="1362799"/>
            <a:ext cx="8520600" cy="366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800">
                <a:latin typeface="Oswald"/>
                <a:ea typeface="Oswald"/>
                <a:cs typeface="Oswald"/>
                <a:sym typeface="Oswald"/>
              </a:rPr>
              <a:t>The</a:t>
            </a:r>
            <a:r>
              <a:rPr lang="en-GB" sz="2800">
                <a:latin typeface="Oswald"/>
                <a:ea typeface="Oswald"/>
                <a:cs typeface="Oswald"/>
                <a:sym typeface="Oswald"/>
              </a:rPr>
              <a:t> increase in special needs is: </a:t>
            </a:r>
            <a:endParaRPr sz="2800">
              <a:latin typeface="Oswald"/>
              <a:ea typeface="Oswald"/>
              <a:cs typeface="Oswald"/>
              <a:sym typeface="Oswald"/>
            </a:endParaRPr>
          </a:p>
          <a:p>
            <a:pPr indent="-406400" lvl="0" marL="457200" rtl="0" algn="l">
              <a:spcBef>
                <a:spcPts val="1600"/>
              </a:spcBef>
              <a:spcAft>
                <a:spcPts val="0"/>
              </a:spcAft>
              <a:buSzPts val="2800"/>
              <a:buFont typeface="Oswald"/>
              <a:buChar char="●"/>
            </a:pPr>
            <a:r>
              <a:rPr lang="en-GB" sz="2800">
                <a:latin typeface="Oswald"/>
                <a:ea typeface="Oswald"/>
                <a:cs typeface="Oswald"/>
                <a:sym typeface="Oswald"/>
              </a:rPr>
              <a:t>Affecting thousands of teachers</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Leading to students not achieving their potential</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Costing (the taxpayer/parents) money</a:t>
            </a:r>
            <a:endParaRPr sz="2800">
              <a:latin typeface="Oswald"/>
              <a:ea typeface="Oswald"/>
              <a:cs typeface="Oswald"/>
              <a:sym typeface="Oswald"/>
            </a:endParaRPr>
          </a:p>
        </p:txBody>
      </p:sp>
      <p:sp>
        <p:nvSpPr>
          <p:cNvPr id="461" name="Google Shape;461;p85"/>
          <p:cNvSpPr txBox="1"/>
          <p:nvPr>
            <p:ph idx="4294967295" type="title"/>
          </p:nvPr>
        </p:nvSpPr>
        <p:spPr>
          <a:xfrm>
            <a:off x="0" y="207975"/>
            <a:ext cx="8832300" cy="897900"/>
          </a:xfrm>
          <a:prstGeom prst="rect">
            <a:avLst/>
          </a:prstGeom>
          <a:solidFill>
            <a:schemeClr val="accent4"/>
          </a:solidFill>
        </p:spPr>
        <p:txBody>
          <a:bodyPr anchorCtr="0" anchor="b" bIns="91425" lIns="91425" spcFirstLastPara="1" rIns="91425" wrap="square" tIns="91425">
            <a:noAutofit/>
          </a:bodyPr>
          <a:lstStyle/>
          <a:p>
            <a:pPr indent="0" lvl="0" marL="0" rtl="0" algn="l">
              <a:spcBef>
                <a:spcPts val="0"/>
              </a:spcBef>
              <a:spcAft>
                <a:spcPts val="0"/>
              </a:spcAft>
              <a:buNone/>
            </a:pPr>
            <a:r>
              <a:rPr lang="en-GB" sz="4800">
                <a:solidFill>
                  <a:schemeClr val="lt1"/>
                </a:solidFill>
              </a:rPr>
              <a:t>  An example: interviewing a teacher</a:t>
            </a:r>
            <a:endParaRPr sz="4800">
              <a:solidFill>
                <a:schemeClr val="lt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86"/>
          <p:cNvSpPr txBox="1"/>
          <p:nvPr>
            <p:ph type="title"/>
          </p:nvPr>
        </p:nvSpPr>
        <p:spPr>
          <a:xfrm>
            <a:off x="490250" y="528900"/>
            <a:ext cx="7264500" cy="408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B7B7B7"/>
                </a:solidFill>
              </a:rPr>
              <a:t>Complication:</a:t>
            </a:r>
            <a:endParaRPr>
              <a:solidFill>
                <a:srgbClr val="B7B7B7"/>
              </a:solidFill>
            </a:endParaRPr>
          </a:p>
          <a:p>
            <a:pPr indent="0" lvl="0" marL="0" rtl="0" algn="l">
              <a:spcBef>
                <a:spcPts val="0"/>
              </a:spcBef>
              <a:spcAft>
                <a:spcPts val="0"/>
              </a:spcAft>
              <a:buNone/>
            </a:pPr>
            <a:r>
              <a:rPr lang="en-GB"/>
              <a:t>Rising action:</a:t>
            </a:r>
            <a:endParaRPr/>
          </a:p>
          <a:p>
            <a:pPr indent="0" lvl="0" marL="0" rtl="0" algn="l">
              <a:spcBef>
                <a:spcPts val="0"/>
              </a:spcBef>
              <a:spcAft>
                <a:spcPts val="0"/>
              </a:spcAft>
              <a:buNone/>
            </a:pPr>
            <a:r>
              <a:rPr lang="en-GB"/>
              <a:t>You want to tell </a:t>
            </a:r>
            <a:endParaRPr/>
          </a:p>
          <a:p>
            <a:pPr indent="0" lvl="0" marL="0" rtl="0" algn="l">
              <a:spcBef>
                <a:spcPts val="0"/>
              </a:spcBef>
              <a:spcAft>
                <a:spcPts val="0"/>
              </a:spcAft>
              <a:buNone/>
            </a:pPr>
            <a:r>
              <a:rPr lang="en-GB"/>
              <a:t>stories better</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87"/>
          <p:cNvSpPr txBox="1"/>
          <p:nvPr>
            <p:ph type="title"/>
          </p:nvPr>
        </p:nvSpPr>
        <p:spPr>
          <a:xfrm>
            <a:off x="311700" y="372500"/>
            <a:ext cx="8520600" cy="89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400"/>
              <a:t>Things to consider</a:t>
            </a:r>
            <a:r>
              <a:rPr lang="en-GB" sz="4400"/>
              <a:t>:</a:t>
            </a:r>
            <a:endParaRPr sz="4400"/>
          </a:p>
        </p:txBody>
      </p:sp>
      <p:sp>
        <p:nvSpPr>
          <p:cNvPr id="472" name="Google Shape;472;p87"/>
          <p:cNvSpPr txBox="1"/>
          <p:nvPr>
            <p:ph idx="1" type="body"/>
          </p:nvPr>
        </p:nvSpPr>
        <p:spPr>
          <a:xfrm>
            <a:off x="311700" y="1468825"/>
            <a:ext cx="8520600" cy="3674700"/>
          </a:xfrm>
          <a:prstGeom prst="rect">
            <a:avLst/>
          </a:prstGeom>
        </p:spPr>
        <p:txBody>
          <a:bodyPr anchorCtr="0" anchor="t" bIns="91425" lIns="91425" spcFirstLastPara="1" rIns="91425" wrap="square" tIns="91425">
            <a:noAutofit/>
          </a:bodyPr>
          <a:lstStyle/>
          <a:p>
            <a:pPr indent="-431800" lvl="0" marL="457200" rtl="0" algn="l">
              <a:spcBef>
                <a:spcPts val="0"/>
              </a:spcBef>
              <a:spcAft>
                <a:spcPts val="0"/>
              </a:spcAft>
              <a:buSzPts val="3200"/>
              <a:buFont typeface="Oswald"/>
              <a:buChar char="●"/>
            </a:pPr>
            <a:r>
              <a:rPr lang="en-GB" sz="3200">
                <a:latin typeface="Oswald"/>
                <a:ea typeface="Oswald"/>
                <a:cs typeface="Oswald"/>
                <a:sym typeface="Oswald"/>
              </a:rPr>
              <a:t>Choices to make about the </a:t>
            </a:r>
            <a:r>
              <a:rPr b="1" lang="en-GB" sz="3200">
                <a:latin typeface="Oswald"/>
                <a:ea typeface="Oswald"/>
                <a:cs typeface="Oswald"/>
                <a:sym typeface="Oswald"/>
              </a:rPr>
              <a:t>narrator</a:t>
            </a:r>
            <a:endParaRPr b="1"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Tools to consider around </a:t>
            </a:r>
            <a:r>
              <a:rPr b="1" lang="en-GB" sz="3200">
                <a:latin typeface="Oswald"/>
                <a:ea typeface="Oswald"/>
                <a:cs typeface="Oswald"/>
                <a:sym typeface="Oswald"/>
              </a:rPr>
              <a:t>temporality</a:t>
            </a:r>
            <a:r>
              <a:rPr lang="en-GB" sz="3200">
                <a:latin typeface="Oswald"/>
                <a:ea typeface="Oswald"/>
                <a:cs typeface="Oswald"/>
                <a:sym typeface="Oswald"/>
              </a:rPr>
              <a:t> and </a:t>
            </a:r>
            <a:r>
              <a:rPr b="1" lang="en-GB" sz="3200">
                <a:latin typeface="Oswald"/>
                <a:ea typeface="Oswald"/>
                <a:cs typeface="Oswald"/>
                <a:sym typeface="Oswald"/>
              </a:rPr>
              <a:t>pacing</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How to use </a:t>
            </a:r>
            <a:r>
              <a:rPr b="1" lang="en-GB" sz="3200">
                <a:latin typeface="Oswald"/>
                <a:ea typeface="Oswald"/>
                <a:cs typeface="Oswald"/>
                <a:sym typeface="Oswald"/>
              </a:rPr>
              <a:t>showing vs telling</a:t>
            </a:r>
            <a:r>
              <a:rPr lang="en-GB" sz="3200">
                <a:latin typeface="Oswald"/>
                <a:ea typeface="Oswald"/>
                <a:cs typeface="Oswald"/>
                <a:sym typeface="Oswald"/>
              </a:rPr>
              <a:t> in your work</a:t>
            </a:r>
            <a:endParaRPr sz="3200">
              <a:latin typeface="Oswald"/>
              <a:ea typeface="Oswald"/>
              <a:cs typeface="Oswald"/>
              <a:sym typeface="Oswald"/>
            </a:endParaRPr>
          </a:p>
        </p:txBody>
      </p:sp>
      <p:sp>
        <p:nvSpPr>
          <p:cNvPr id="473" name="Google Shape;473;p87"/>
          <p:cNvSpPr txBox="1"/>
          <p:nvPr/>
        </p:nvSpPr>
        <p:spPr>
          <a:xfrm>
            <a:off x="6000000" y="4770900"/>
            <a:ext cx="3144000" cy="37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88"/>
          <p:cNvSpPr txBox="1"/>
          <p:nvPr>
            <p:ph type="title"/>
          </p:nvPr>
        </p:nvSpPr>
        <p:spPr>
          <a:xfrm>
            <a:off x="311700" y="372500"/>
            <a:ext cx="8520600" cy="89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400"/>
              <a:t>Speaking subject vs subject of speech</a:t>
            </a:r>
            <a:endParaRPr sz="4400"/>
          </a:p>
        </p:txBody>
      </p:sp>
      <p:sp>
        <p:nvSpPr>
          <p:cNvPr id="479" name="Google Shape;479;p88"/>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200">
                <a:latin typeface="Oswald"/>
                <a:ea typeface="Oswald"/>
                <a:cs typeface="Oswald"/>
                <a:sym typeface="Oswald"/>
              </a:rPr>
              <a:t>“The actor said” (</a:t>
            </a:r>
            <a:r>
              <a:rPr i="1" lang="en-GB" sz="3200">
                <a:latin typeface="Oswald"/>
                <a:ea typeface="Oswald"/>
                <a:cs typeface="Oswald"/>
                <a:sym typeface="Oswald"/>
              </a:rPr>
              <a:t>effaced narrator</a:t>
            </a:r>
            <a:r>
              <a:rPr lang="en-GB" sz="3200">
                <a:latin typeface="Oswald"/>
                <a:ea typeface="Oswald"/>
                <a:cs typeface="Oswald"/>
                <a:sym typeface="Oswald"/>
              </a:rPr>
              <a:t>)</a:t>
            </a:r>
            <a:endParaRPr sz="3200">
              <a:latin typeface="Oswald"/>
              <a:ea typeface="Oswald"/>
              <a:cs typeface="Oswald"/>
              <a:sym typeface="Oswald"/>
            </a:endParaRPr>
          </a:p>
          <a:p>
            <a:pPr indent="0" lvl="0" marL="0" rtl="0" algn="l">
              <a:spcBef>
                <a:spcPts val="1600"/>
              </a:spcBef>
              <a:spcAft>
                <a:spcPts val="0"/>
              </a:spcAft>
              <a:buNone/>
            </a:pPr>
            <a:r>
              <a:rPr lang="en-GB" sz="3200">
                <a:latin typeface="Oswald"/>
                <a:ea typeface="Oswald"/>
                <a:cs typeface="Oswald"/>
                <a:sym typeface="Oswald"/>
              </a:rPr>
              <a:t>“The actor told the BBC” [“we”] </a:t>
            </a:r>
            <a:endParaRPr sz="3200">
              <a:latin typeface="Oswald"/>
              <a:ea typeface="Oswald"/>
              <a:cs typeface="Oswald"/>
              <a:sym typeface="Oswald"/>
            </a:endParaRPr>
          </a:p>
          <a:p>
            <a:pPr indent="0" lvl="0" marL="0" rtl="0" algn="l">
              <a:spcBef>
                <a:spcPts val="1600"/>
              </a:spcBef>
              <a:spcAft>
                <a:spcPts val="1600"/>
              </a:spcAft>
              <a:buNone/>
            </a:pPr>
            <a:r>
              <a:rPr lang="en-GB" sz="3200">
                <a:latin typeface="Oswald"/>
                <a:ea typeface="Oswald"/>
                <a:cs typeface="Oswald"/>
                <a:sym typeface="Oswald"/>
              </a:rPr>
              <a:t>“I had decided to spend a day in the life of a vet” [first person]</a:t>
            </a:r>
            <a:endParaRPr sz="3200">
              <a:latin typeface="Oswald"/>
              <a:ea typeface="Oswald"/>
              <a:cs typeface="Oswald"/>
              <a:sym typeface="Oswald"/>
            </a:endParaRPr>
          </a:p>
        </p:txBody>
      </p:sp>
      <p:sp>
        <p:nvSpPr>
          <p:cNvPr id="480" name="Google Shape;480;p88"/>
          <p:cNvSpPr txBox="1"/>
          <p:nvPr/>
        </p:nvSpPr>
        <p:spPr>
          <a:xfrm>
            <a:off x="6000000" y="4770900"/>
            <a:ext cx="3144000" cy="37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89"/>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Temporality</a:t>
            </a:r>
            <a:endParaRPr sz="4800"/>
          </a:p>
        </p:txBody>
      </p:sp>
      <p:pic>
        <p:nvPicPr>
          <p:cNvPr descr="Brad Pit Time-Lapse in The Curious Case of Benjamin Button Greg Canam old age Makeup effects" id="486" name="Google Shape;486;p89" title="Brad Pit Time-Lapse in The Curious Case of Benjamin Button">
            <a:hlinkClick r:id="rId3"/>
          </p:cNvPr>
          <p:cNvPicPr preferRelativeResize="0"/>
          <p:nvPr/>
        </p:nvPicPr>
        <p:blipFill>
          <a:blip r:embed="rId4">
            <a:alphaModFix/>
          </a:blip>
          <a:stretch>
            <a:fillRect/>
          </a:stretch>
        </p:blipFill>
        <p:spPr>
          <a:xfrm>
            <a:off x="0" y="1169300"/>
            <a:ext cx="5298934" cy="3974200"/>
          </a:xfrm>
          <a:prstGeom prst="rect">
            <a:avLst/>
          </a:prstGeom>
          <a:noFill/>
          <a:ln>
            <a:noFill/>
          </a:ln>
        </p:spPr>
      </p:pic>
      <p:pic>
        <p:nvPicPr>
          <p:cNvPr descr="This Premiere Pro tutorial shows how to combine continuity and complexity editing to create a flashback scene for a short film. Watch more at http://www.lynda.com/Premiere-Pro-tutorials/Narrative-Scene-Editing-Premiere-Pro/112420-2.html?utm_medium=viral&amp;utm_source=youtube&amp;utm_campaign=videoupload-video-FMN7sYIVK7w.&#10;&#10;This tutorial is a single movie from the Narrative Scene Editing with Premiere Pro course presented by lynda.com author Christine Steele. The complete course is 3 hours and 12 minutes long and introduces essential storytelling concepts and creative editing techniques for creating a short film with Premiere Pro, from selecting shots to placing cuts&#10;&#10;&quot;Introduction&#10;1. Preparing to Edit&#10;2. Shot Selection&#10;3. Dialogue Scene Building&#10;4. Montage Scene Building&#10;5. Flashback Scene Building&#10;7. Conclusion&#10;6. Creative Effects&quot;" id="487" name="Google Shape;487;p89" title="Premiere Pro tutorial: Discovering the flashback scene through visuals | lynda.com">
            <a:hlinkClick r:id="rId5"/>
          </p:cNvPr>
          <p:cNvPicPr preferRelativeResize="0"/>
          <p:nvPr/>
        </p:nvPicPr>
        <p:blipFill>
          <a:blip r:embed="rId6">
            <a:alphaModFix/>
          </a:blip>
          <a:stretch>
            <a:fillRect/>
          </a:stretch>
        </p:blipFill>
        <p:spPr>
          <a:xfrm>
            <a:off x="4326575" y="0"/>
            <a:ext cx="4817425" cy="361307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90"/>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Duration and pacing</a:t>
            </a:r>
            <a:endParaRPr sz="4800"/>
          </a:p>
        </p:txBody>
      </p:sp>
      <p:sp>
        <p:nvSpPr>
          <p:cNvPr id="493" name="Google Shape;493;p90"/>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200">
                <a:latin typeface="Oswald"/>
                <a:ea typeface="Oswald"/>
                <a:cs typeface="Oswald"/>
                <a:sym typeface="Oswald"/>
              </a:rPr>
              <a:t>“The relationship between a duration (story events) and length (text/etc)”</a:t>
            </a:r>
            <a:endParaRPr sz="3200">
              <a:latin typeface="Oswald"/>
              <a:ea typeface="Oswald"/>
              <a:cs typeface="Oswald"/>
              <a:sym typeface="Oswald"/>
            </a:endParaRPr>
          </a:p>
        </p:txBody>
      </p:sp>
      <p:sp>
        <p:nvSpPr>
          <p:cNvPr id="494" name="Google Shape;494;p90"/>
          <p:cNvSpPr txBox="1"/>
          <p:nvPr/>
        </p:nvSpPr>
        <p:spPr>
          <a:xfrm>
            <a:off x="6000000" y="4770900"/>
            <a:ext cx="3144000" cy="37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98" name="Shape 498"/>
        <p:cNvGrpSpPr/>
        <p:nvPr/>
      </p:nvGrpSpPr>
      <p:grpSpPr>
        <a:xfrm>
          <a:off x="0" y="0"/>
          <a:ext cx="0" cy="0"/>
          <a:chOff x="0" y="0"/>
          <a:chExt cx="0" cy="0"/>
        </a:xfrm>
      </p:grpSpPr>
      <p:pic>
        <p:nvPicPr>
          <p:cNvPr descr="&quot;The Storm Begins,&quot; by Jennifer Haines: Footage of Nicholas White trapped for forty-one hours in an elevator in New York City's McGraw-Hill building.&#10;&#10;Subscribe to the all-new The New Yorker channel here: http://www.youtube.com/channel/UCsD-Qms-AkXDrsU962OicLw?sub_confirmation=1&#10;Visit The New Yorker channel for more video: https://www.youtube.com/thenewyorker&#10;Visit The New Yorker website more: http://video.newyorker.com&#10;&#10;Connect with The New Yorker Magazine Online:&#10;Visit The New Yorker.com: http://www.newyorker.com&#10;Follow The New Yorker on Facebook: https://www.facebook.com/newyorker&#10;Follow The New Yorker on Google+: https://plus.google.com/+newyorker/posts&#10;Follow The New Yorker on Twitter: https://twitter.com/newyorker&#10;Follow The New Yorker on Instagram: http://instagram.com/newyorkermag&#10;Follow The New Yorker on Pinterest: http://www.pinterest.com/thenewyorker/&#10;Follow The New Yorker on Tumblr: http://newyorker.tumblr.com/&#10;&#10;Matteo Pericoli talks about drawing the Manhattan skyline - Notes From All Over - The New Yorker&#10;&#10;Producer: Mengfan Wu" id="499" name="Google Shape;499;p91" title="Footage of a Man Who Spent Forty-One Hours Trapped in an Elevator">
            <a:hlinkClick r:id="rId3"/>
          </p:cNvPr>
          <p:cNvPicPr preferRelativeResize="0"/>
          <p:nvPr/>
        </p:nvPicPr>
        <p:blipFill>
          <a:blip r:embed="rId4">
            <a:alphaModFix/>
          </a:blip>
          <a:stretch>
            <a:fillRect/>
          </a:stretch>
        </p:blipFill>
        <p:spPr>
          <a:xfrm>
            <a:off x="1143000" y="0"/>
            <a:ext cx="6858000" cy="514349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47"/>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GB"/>
              <a:t>Editing: The Second Draft</a:t>
            </a:r>
            <a:endParaRPr/>
          </a:p>
        </p:txBody>
      </p:sp>
      <p:sp>
        <p:nvSpPr>
          <p:cNvPr id="199" name="Google Shape;199;p47"/>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MED7334: Narrative</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92"/>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Temporality</a:t>
            </a:r>
            <a:endParaRPr sz="4800"/>
          </a:p>
        </p:txBody>
      </p:sp>
      <p:pic>
        <p:nvPicPr>
          <p:cNvPr id="505" name="Google Shape;505;p92"/>
          <p:cNvPicPr preferRelativeResize="0"/>
          <p:nvPr/>
        </p:nvPicPr>
        <p:blipFill>
          <a:blip r:embed="rId3">
            <a:alphaModFix/>
          </a:blip>
          <a:stretch>
            <a:fillRect/>
          </a:stretch>
        </p:blipFill>
        <p:spPr>
          <a:xfrm>
            <a:off x="152400" y="0"/>
            <a:ext cx="7292866" cy="499110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93"/>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Pace and direction </a:t>
            </a:r>
            <a:r>
              <a:rPr lang="en-GB" sz="3200"/>
              <a:t>(Nathan Baugh)</a:t>
            </a:r>
            <a:endParaRPr sz="3200"/>
          </a:p>
        </p:txBody>
      </p:sp>
      <p:sp>
        <p:nvSpPr>
          <p:cNvPr id="511" name="Google Shape;511;p93"/>
          <p:cNvSpPr txBox="1"/>
          <p:nvPr/>
        </p:nvSpPr>
        <p:spPr>
          <a:xfrm>
            <a:off x="6000000" y="4770900"/>
            <a:ext cx="3144000" cy="37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512" name="Google Shape;512;p93"/>
          <p:cNvGraphicFramePr/>
          <p:nvPr/>
        </p:nvGraphicFramePr>
        <p:xfrm>
          <a:off x="428150" y="1535100"/>
          <a:ext cx="3000000" cy="3000000"/>
        </p:xfrm>
        <a:graphic>
          <a:graphicData uri="http://schemas.openxmlformats.org/drawingml/2006/table">
            <a:tbl>
              <a:tblPr>
                <a:noFill/>
                <a:tableStyleId>{EE608BE0-6916-4802-97CE-F08A92C99FC1}</a:tableStyleId>
              </a:tblPr>
              <a:tblGrid>
                <a:gridCol w="1855025"/>
                <a:gridCol w="6549125"/>
              </a:tblGrid>
              <a:tr h="381000">
                <a:tc>
                  <a:txBody>
                    <a:bodyPr/>
                    <a:lstStyle/>
                    <a:p>
                      <a:pPr indent="0" lvl="0" marL="0" rtl="0" algn="l">
                        <a:spcBef>
                          <a:spcPts val="0"/>
                        </a:spcBef>
                        <a:spcAft>
                          <a:spcPts val="0"/>
                        </a:spcAft>
                        <a:buNone/>
                      </a:pPr>
                      <a:r>
                        <a:rPr b="1" lang="en-GB" sz="1000">
                          <a:solidFill>
                            <a:srgbClr val="2D2D2D"/>
                          </a:solidFill>
                          <a:highlight>
                            <a:srgbClr val="FFFFFF"/>
                          </a:highlight>
                        </a:rPr>
                        <a:t>Fast Pace, Wrong Direction</a:t>
                      </a:r>
                      <a:r>
                        <a:rPr lang="en-GB" sz="1000">
                          <a:solidFill>
                            <a:srgbClr val="2D2D2D"/>
                          </a:solidFill>
                          <a:highlight>
                            <a:srgbClr val="FFFFFF"/>
                          </a:highlight>
                        </a:rPr>
                        <a:t>:</a:t>
                      </a:r>
                      <a:endParaRPr sz="1000"/>
                    </a:p>
                  </a:txBody>
                  <a:tcPr marT="91425" marB="91425" marR="91425" marL="91425"/>
                </a:tc>
                <a:tc>
                  <a:txBody>
                    <a:bodyPr/>
                    <a:lstStyle/>
                    <a:p>
                      <a:pPr indent="-292100" lvl="0" marL="457200" rtl="0" algn="l">
                        <a:lnSpc>
                          <a:spcPct val="163636"/>
                        </a:lnSpc>
                        <a:spcBef>
                          <a:spcPts val="1700"/>
                        </a:spcBef>
                        <a:spcAft>
                          <a:spcPts val="0"/>
                        </a:spcAft>
                        <a:buClr>
                          <a:srgbClr val="2D2D2D"/>
                        </a:buClr>
                        <a:buSzPts val="1000"/>
                        <a:buChar char="●"/>
                      </a:pPr>
                      <a:r>
                        <a:rPr lang="en-GB" sz="1000">
                          <a:solidFill>
                            <a:srgbClr val="2D2D2D"/>
                          </a:solidFill>
                          <a:highlight>
                            <a:srgbClr val="FFFFFF"/>
                          </a:highlight>
                        </a:rPr>
                        <a:t>Action-packed scenes that don’t move your story closer to a goal. Entertaining at first, but eventually, your audience wonders, </a:t>
                      </a:r>
                      <a:r>
                        <a:rPr i="1" lang="en-GB" sz="1000">
                          <a:solidFill>
                            <a:srgbClr val="2D2D2D"/>
                          </a:solidFill>
                          <a:highlight>
                            <a:srgbClr val="FFFFFF"/>
                          </a:highlight>
                        </a:rPr>
                        <a:t>"Where is this going?"</a:t>
                      </a:r>
                      <a:endParaRPr i="1" sz="1000">
                        <a:solidFill>
                          <a:srgbClr val="2D2D2D"/>
                        </a:solidFill>
                        <a:highlight>
                          <a:srgbClr val="FFFFFF"/>
                        </a:highlight>
                      </a:endParaRPr>
                    </a:p>
                    <a:p>
                      <a:pPr indent="-292100" lvl="0" marL="457200" rtl="0" algn="l">
                        <a:lnSpc>
                          <a:spcPct val="163636"/>
                        </a:lnSpc>
                        <a:spcBef>
                          <a:spcPts val="0"/>
                        </a:spcBef>
                        <a:spcAft>
                          <a:spcPts val="0"/>
                        </a:spcAft>
                        <a:buClr>
                          <a:srgbClr val="2D2D2D"/>
                        </a:buClr>
                        <a:buSzPts val="1000"/>
                        <a:buChar char="●"/>
                      </a:pPr>
                      <a:r>
                        <a:rPr lang="en-GB" sz="1000">
                          <a:solidFill>
                            <a:srgbClr val="2D2D2D"/>
                          </a:solidFill>
                          <a:highlight>
                            <a:srgbClr val="FFFFFF"/>
                          </a:highlight>
                        </a:rPr>
                        <a:t>Example: Lots of details, tangents, anecdotes, side plots but no objective.</a:t>
                      </a:r>
                      <a:endParaRPr sz="1000"/>
                    </a:p>
                  </a:txBody>
                  <a:tcPr marT="91425" marB="91425" marR="91425" marL="91425"/>
                </a:tc>
              </a:tr>
              <a:tr h="381000">
                <a:tc>
                  <a:txBody>
                    <a:bodyPr/>
                    <a:lstStyle/>
                    <a:p>
                      <a:pPr indent="0" lvl="0" marL="0" rtl="0" algn="l">
                        <a:spcBef>
                          <a:spcPts val="0"/>
                        </a:spcBef>
                        <a:spcAft>
                          <a:spcPts val="0"/>
                        </a:spcAft>
                        <a:buNone/>
                      </a:pPr>
                      <a:r>
                        <a:rPr b="1" lang="en-GB" sz="1000">
                          <a:solidFill>
                            <a:srgbClr val="2D2D2D"/>
                          </a:solidFill>
                          <a:highlight>
                            <a:srgbClr val="FFFFFF"/>
                          </a:highlight>
                        </a:rPr>
                        <a:t>Fast Pace, Right Direction</a:t>
                      </a:r>
                      <a:r>
                        <a:rPr lang="en-GB" sz="1000">
                          <a:solidFill>
                            <a:srgbClr val="2D2D2D"/>
                          </a:solidFill>
                          <a:highlight>
                            <a:srgbClr val="FFFFFF"/>
                          </a:highlight>
                        </a:rPr>
                        <a:t> </a:t>
                      </a:r>
                      <a:r>
                        <a:rPr i="1" lang="en-GB" sz="1000">
                          <a:solidFill>
                            <a:srgbClr val="2D2D2D"/>
                          </a:solidFill>
                          <a:highlight>
                            <a:srgbClr val="FFFFFF"/>
                          </a:highlight>
                        </a:rPr>
                        <a:t>(Ideal)</a:t>
                      </a:r>
                      <a:r>
                        <a:rPr lang="en-GB" sz="1000">
                          <a:solidFill>
                            <a:srgbClr val="2D2D2D"/>
                          </a:solidFill>
                          <a:highlight>
                            <a:srgbClr val="FFFFFF"/>
                          </a:highlight>
                        </a:rPr>
                        <a:t>:</a:t>
                      </a:r>
                      <a:endParaRPr sz="1000"/>
                    </a:p>
                  </a:txBody>
                  <a:tcPr marT="91425" marB="91425" marR="91425" marL="91425"/>
                </a:tc>
                <a:tc>
                  <a:txBody>
                    <a:bodyPr/>
                    <a:lstStyle/>
                    <a:p>
                      <a:pPr indent="-292100" lvl="0" marL="457200" rtl="0" algn="l">
                        <a:lnSpc>
                          <a:spcPct val="163636"/>
                        </a:lnSpc>
                        <a:spcBef>
                          <a:spcPts val="1700"/>
                        </a:spcBef>
                        <a:spcAft>
                          <a:spcPts val="0"/>
                        </a:spcAft>
                        <a:buClr>
                          <a:srgbClr val="2D2D2D"/>
                        </a:buClr>
                        <a:buSzPts val="1000"/>
                        <a:buChar char="●"/>
                      </a:pPr>
                      <a:r>
                        <a:rPr lang="en-GB" sz="1000">
                          <a:solidFill>
                            <a:srgbClr val="2D2D2D"/>
                          </a:solidFill>
                          <a:highlight>
                            <a:srgbClr val="FFFFFF"/>
                          </a:highlight>
                        </a:rPr>
                        <a:t>Every scene moves closer to a defined goal. Fast pacing is matched with clear direction.</a:t>
                      </a:r>
                      <a:endParaRPr sz="1000">
                        <a:solidFill>
                          <a:srgbClr val="2D2D2D"/>
                        </a:solidFill>
                        <a:highlight>
                          <a:srgbClr val="FFFFFF"/>
                        </a:highlight>
                      </a:endParaRPr>
                    </a:p>
                    <a:p>
                      <a:pPr indent="-292100" lvl="0" marL="457200" rtl="0" algn="l">
                        <a:lnSpc>
                          <a:spcPct val="163636"/>
                        </a:lnSpc>
                        <a:spcBef>
                          <a:spcPts val="0"/>
                        </a:spcBef>
                        <a:spcAft>
                          <a:spcPts val="0"/>
                        </a:spcAft>
                        <a:buClr>
                          <a:srgbClr val="2D2D2D"/>
                        </a:buClr>
                        <a:buSzPts val="1000"/>
                        <a:buChar char="●"/>
                      </a:pPr>
                      <a:r>
                        <a:rPr lang="en-GB" sz="1000">
                          <a:solidFill>
                            <a:srgbClr val="2D2D2D"/>
                          </a:solidFill>
                          <a:highlight>
                            <a:srgbClr val="FFFFFF"/>
                          </a:highlight>
                        </a:rPr>
                        <a:t>Example: Quickly overcoming obstacles or steadily gaining insights that visibly move toward your Keystone Moment.</a:t>
                      </a:r>
                      <a:endParaRPr sz="1000"/>
                    </a:p>
                  </a:txBody>
                  <a:tcPr marT="91425" marB="91425" marR="91425" marL="91425"/>
                </a:tc>
              </a:tr>
              <a:tr h="381000">
                <a:tc>
                  <a:txBody>
                    <a:bodyPr/>
                    <a:lstStyle/>
                    <a:p>
                      <a:pPr indent="0" lvl="0" marL="0" rtl="0" algn="l">
                        <a:spcBef>
                          <a:spcPts val="0"/>
                        </a:spcBef>
                        <a:spcAft>
                          <a:spcPts val="0"/>
                        </a:spcAft>
                        <a:buNone/>
                      </a:pPr>
                      <a:r>
                        <a:rPr b="1" lang="en-GB" sz="1000">
                          <a:solidFill>
                            <a:srgbClr val="2D2D2D"/>
                          </a:solidFill>
                          <a:highlight>
                            <a:srgbClr val="FFFFFF"/>
                          </a:highlight>
                        </a:rPr>
                        <a:t>Slow Pace, Right Direction</a:t>
                      </a:r>
                      <a:r>
                        <a:rPr lang="en-GB" sz="1000">
                          <a:solidFill>
                            <a:srgbClr val="2D2D2D"/>
                          </a:solidFill>
                          <a:highlight>
                            <a:srgbClr val="FFFFFF"/>
                          </a:highlight>
                        </a:rPr>
                        <a:t> </a:t>
                      </a:r>
                      <a:r>
                        <a:rPr i="1" lang="en-GB" sz="1000">
                          <a:solidFill>
                            <a:srgbClr val="2D2D2D"/>
                          </a:solidFill>
                          <a:highlight>
                            <a:srgbClr val="FFFFFF"/>
                          </a:highlight>
                        </a:rPr>
                        <a:t>(Also effective)</a:t>
                      </a:r>
                      <a:r>
                        <a:rPr lang="en-GB" sz="1000">
                          <a:solidFill>
                            <a:srgbClr val="2D2D2D"/>
                          </a:solidFill>
                          <a:highlight>
                            <a:srgbClr val="FFFFFF"/>
                          </a:highlight>
                        </a:rPr>
                        <a:t>:</a:t>
                      </a:r>
                      <a:endParaRPr sz="1000"/>
                    </a:p>
                  </a:txBody>
                  <a:tcPr marT="91425" marB="91425" marR="91425" marL="91425"/>
                </a:tc>
                <a:tc>
                  <a:txBody>
                    <a:bodyPr/>
                    <a:lstStyle/>
                    <a:p>
                      <a:pPr indent="-292100" lvl="0" marL="457200" rtl="0" algn="l">
                        <a:lnSpc>
                          <a:spcPct val="163636"/>
                        </a:lnSpc>
                        <a:spcBef>
                          <a:spcPts val="1700"/>
                        </a:spcBef>
                        <a:spcAft>
                          <a:spcPts val="0"/>
                        </a:spcAft>
                        <a:buClr>
                          <a:srgbClr val="2D2D2D"/>
                        </a:buClr>
                        <a:buSzPts val="1000"/>
                        <a:buChar char="●"/>
                      </a:pPr>
                      <a:r>
                        <a:rPr lang="en-GB" sz="1000">
                          <a:solidFill>
                            <a:srgbClr val="2D2D2D"/>
                          </a:solidFill>
                          <a:highlight>
                            <a:srgbClr val="FFFFFF"/>
                          </a:highlight>
                        </a:rPr>
                        <a:t>Slow pace but steady, purposeful movement toward your ending / Keystone Moment. Your audience remains engaged because they sense direction.</a:t>
                      </a:r>
                      <a:endParaRPr sz="1000">
                        <a:solidFill>
                          <a:srgbClr val="2D2D2D"/>
                        </a:solidFill>
                        <a:highlight>
                          <a:srgbClr val="FFFFFF"/>
                        </a:highlight>
                      </a:endParaRPr>
                    </a:p>
                    <a:p>
                      <a:pPr indent="-292100" lvl="0" marL="457200" rtl="0" algn="l">
                        <a:lnSpc>
                          <a:spcPct val="163636"/>
                        </a:lnSpc>
                        <a:spcBef>
                          <a:spcPts val="0"/>
                        </a:spcBef>
                        <a:spcAft>
                          <a:spcPts val="0"/>
                        </a:spcAft>
                        <a:buClr>
                          <a:srgbClr val="2D2D2D"/>
                        </a:buClr>
                        <a:buSzPts val="1000"/>
                        <a:buChar char="●"/>
                      </a:pPr>
                      <a:r>
                        <a:rPr lang="en-GB" sz="1000">
                          <a:solidFill>
                            <a:srgbClr val="2D2D2D"/>
                          </a:solidFill>
                          <a:highlight>
                            <a:srgbClr val="FFFFFF"/>
                          </a:highlight>
                        </a:rPr>
                        <a:t>Example: Reflective moments tied to deeper understanding or character change</a:t>
                      </a:r>
                      <a:endParaRPr sz="1000"/>
                    </a:p>
                  </a:txBody>
                  <a:tcPr marT="91425" marB="91425" marR="91425" marL="91425"/>
                </a:tc>
              </a:tr>
              <a:tr h="381000">
                <a:tc>
                  <a:txBody>
                    <a:bodyPr/>
                    <a:lstStyle/>
                    <a:p>
                      <a:pPr indent="0" lvl="0" marL="0" rtl="0" algn="l">
                        <a:spcBef>
                          <a:spcPts val="0"/>
                        </a:spcBef>
                        <a:spcAft>
                          <a:spcPts val="0"/>
                        </a:spcAft>
                        <a:buNone/>
                      </a:pPr>
                      <a:r>
                        <a:rPr b="1" lang="en-GB" sz="1000">
                          <a:solidFill>
                            <a:srgbClr val="2D2D2D"/>
                          </a:solidFill>
                          <a:highlight>
                            <a:srgbClr val="FFFFFF"/>
                          </a:highlight>
                        </a:rPr>
                        <a:t>Slow Pace, Wrong Direction</a:t>
                      </a:r>
                      <a:r>
                        <a:rPr lang="en-GB" sz="1000">
                          <a:solidFill>
                            <a:srgbClr val="2D2D2D"/>
                          </a:solidFill>
                          <a:highlight>
                            <a:srgbClr val="FFFFFF"/>
                          </a:highlight>
                        </a:rPr>
                        <a:t> </a:t>
                      </a:r>
                      <a:r>
                        <a:rPr i="1" lang="en-GB" sz="1000">
                          <a:solidFill>
                            <a:srgbClr val="2D2D2D"/>
                          </a:solidFill>
                          <a:highlight>
                            <a:srgbClr val="FFFFFF"/>
                          </a:highlight>
                        </a:rPr>
                        <a:t>(Avoid at all costs)</a:t>
                      </a:r>
                      <a:r>
                        <a:rPr lang="en-GB" sz="1000">
                          <a:solidFill>
                            <a:srgbClr val="2D2D2D"/>
                          </a:solidFill>
                          <a:highlight>
                            <a:srgbClr val="FFFFFF"/>
                          </a:highlight>
                        </a:rPr>
                        <a:t>:</a:t>
                      </a:r>
                      <a:endParaRPr sz="1000"/>
                    </a:p>
                  </a:txBody>
                  <a:tcPr marT="91425" marB="91425" marR="91425" marL="91425"/>
                </a:tc>
                <a:tc>
                  <a:txBody>
                    <a:bodyPr/>
                    <a:lstStyle/>
                    <a:p>
                      <a:pPr indent="-292100" lvl="0" marL="457200" rtl="0" algn="l">
                        <a:lnSpc>
                          <a:spcPct val="163636"/>
                        </a:lnSpc>
                        <a:spcBef>
                          <a:spcPts val="1700"/>
                        </a:spcBef>
                        <a:spcAft>
                          <a:spcPts val="0"/>
                        </a:spcAft>
                        <a:buClr>
                          <a:srgbClr val="2D2D2D"/>
                        </a:buClr>
                        <a:buSzPts val="1000"/>
                        <a:buChar char="●"/>
                      </a:pPr>
                      <a:r>
                        <a:rPr lang="en-GB" sz="1000">
                          <a:solidFill>
                            <a:srgbClr val="2D2D2D"/>
                          </a:solidFill>
                          <a:highlight>
                            <a:srgbClr val="FFFFFF"/>
                          </a:highlight>
                        </a:rPr>
                        <a:t>Meandering pace without direction. Audiences quickly lose interest because it feels pointless.</a:t>
                      </a:r>
                      <a:endParaRPr sz="1000"/>
                    </a:p>
                  </a:txBody>
                  <a:tcPr marT="91425" marB="91425" marR="91425" marL="91425"/>
                </a:tc>
              </a:tr>
            </a:tbl>
          </a:graphicData>
        </a:graphic>
      </p:graphicFrame>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pic>
        <p:nvPicPr>
          <p:cNvPr descr="Jerry Seinfeld describes the anatomy of his Pop-Tart joke, still a work in progress, and shows his longhand writing process.&#10;&#10;Subscribe on YouTube: http://bit.ly/U8Ys7n&#10;&#10;---------------------------------------------------------------&#10;&#10;Want more from The New York Times?&#10;&#10;Watch more videos at: http://nytimes.com/video&#10;&#10;Facebook: https://www.facebook.com/nytvideo&#10;&#10;Twitter: https://twitter.com/nytvideo&#10;&#10;Instagram: http://instagram.com/nytvideo&#10;&#10;Whether it's reporting on conflicts abroad and political divisions at home, or covering the latest style trends and scientific developments, New York Times video journalists provide a revealing and unforgettable view of the world. It's all the news that's fit to watch. On YouTube.&#10;&#10;Jerry Seinfeld Interview: How to Write a Joke | The New York Times&#10;http://www.youtube.com/user/TheNewYorkTimes" id="517" name="Google Shape;517;p94" title="Jerry Seinfeld Interview: How to Write a Joke | The New York Times">
            <a:hlinkClick r:id="rId3"/>
          </p:cNvPr>
          <p:cNvPicPr preferRelativeResize="0"/>
          <p:nvPr/>
        </p:nvPicPr>
        <p:blipFill>
          <a:blip r:embed="rId4">
            <a:alphaModFix/>
          </a:blip>
          <a:stretch>
            <a:fillRect/>
          </a:stretch>
        </p:blipFill>
        <p:spPr>
          <a:xfrm>
            <a:off x="1312600" y="127200"/>
            <a:ext cx="5806426" cy="4354825"/>
          </a:xfrm>
          <a:prstGeom prst="rect">
            <a:avLst/>
          </a:prstGeom>
          <a:noFill/>
          <a:ln>
            <a:noFill/>
          </a:ln>
        </p:spPr>
      </p:pic>
      <p:sp>
        <p:nvSpPr>
          <p:cNvPr id="518" name="Google Shape;518;p94"/>
          <p:cNvSpPr txBox="1"/>
          <p:nvPr/>
        </p:nvSpPr>
        <p:spPr>
          <a:xfrm>
            <a:off x="94000" y="3969600"/>
            <a:ext cx="12186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u="sng">
                <a:solidFill>
                  <a:schemeClr val="hlink"/>
                </a:solidFill>
                <a:hlinkClick r:id="rId5"/>
              </a:rPr>
              <a:t>https://www.youtube.com/watch?v=itWxXyCfW5s</a:t>
            </a:r>
            <a:r>
              <a:rPr lang="en-GB"/>
              <a:t> </a:t>
            </a:r>
            <a:endParaRPr/>
          </a:p>
        </p:txBody>
      </p:sp>
      <p:pic>
        <p:nvPicPr>
          <p:cNvPr descr="save image" id="519" name="Google Shape;519;p94"/>
          <p:cNvPicPr preferRelativeResize="0"/>
          <p:nvPr/>
        </p:nvPicPr>
        <p:blipFill rotWithShape="1">
          <a:blip r:embed="rId6">
            <a:alphaModFix/>
          </a:blip>
          <a:srcRect b="7929" l="0" r="0" t="36539"/>
          <a:stretch/>
        </p:blipFill>
        <p:spPr>
          <a:xfrm>
            <a:off x="4668125" y="3433300"/>
            <a:ext cx="4343725" cy="1585250"/>
          </a:xfrm>
          <a:prstGeom prst="rect">
            <a:avLst/>
          </a:prstGeom>
          <a:noFill/>
          <a:ln>
            <a:noFill/>
          </a:ln>
          <a:effectLst>
            <a:outerShdw blurRad="57150" rotWithShape="0" algn="bl" dir="5400000" dist="19050">
              <a:srgbClr val="000000">
                <a:alpha val="50000"/>
              </a:srgbClr>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7"/>
                                        </p:tgtEl>
                                        <p:attrNameLst>
                                          <p:attrName>style.visibility</p:attrName>
                                        </p:attrNameLst>
                                      </p:cBhvr>
                                      <p:to>
                                        <p:strVal val="visible"/>
                                      </p:to>
                                    </p:set>
                                    <p:animEffect filter="fade" transition="in">
                                      <p:cBhvr>
                                        <p:cTn dur="1000"/>
                                        <p:tgtEl>
                                          <p:spTgt spid="5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95"/>
          <p:cNvSpPr txBox="1"/>
          <p:nvPr>
            <p:ph type="title"/>
          </p:nvPr>
        </p:nvSpPr>
        <p:spPr>
          <a:xfrm>
            <a:off x="311700" y="6011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Prolepsis and analepsis </a:t>
            </a:r>
            <a:br>
              <a:rPr lang="en-GB" sz="4800"/>
            </a:br>
            <a:r>
              <a:rPr lang="en-GB" sz="2400"/>
              <a:t>(flash forward &amp; flashback)</a:t>
            </a:r>
            <a:endParaRPr sz="2400"/>
          </a:p>
        </p:txBody>
      </p:sp>
      <p:sp>
        <p:nvSpPr>
          <p:cNvPr id="525" name="Google Shape;525;p95"/>
          <p:cNvSpPr txBox="1"/>
          <p:nvPr>
            <p:ph idx="1" type="body"/>
          </p:nvPr>
        </p:nvSpPr>
        <p:spPr>
          <a:xfrm>
            <a:off x="339300" y="2807700"/>
            <a:ext cx="3211500" cy="1977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200">
                <a:latin typeface="Oswald"/>
                <a:ea typeface="Oswald"/>
                <a:cs typeface="Oswald"/>
                <a:sym typeface="Oswald"/>
              </a:rPr>
              <a:t>“I’m 42 years old. In less than a year, I’ll be dead”</a:t>
            </a:r>
            <a:endParaRPr sz="3200">
              <a:latin typeface="Oswald"/>
              <a:ea typeface="Oswald"/>
              <a:cs typeface="Oswald"/>
              <a:sym typeface="Oswald"/>
            </a:endParaRPr>
          </a:p>
        </p:txBody>
      </p:sp>
      <p:sp>
        <p:nvSpPr>
          <p:cNvPr id="526" name="Google Shape;526;p95"/>
          <p:cNvSpPr txBox="1"/>
          <p:nvPr/>
        </p:nvSpPr>
        <p:spPr>
          <a:xfrm>
            <a:off x="-175" y="4785300"/>
            <a:ext cx="9144000" cy="358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u="sng">
                <a:solidFill>
                  <a:schemeClr val="hlink"/>
                </a:solidFill>
                <a:hlinkClick r:id="rId3"/>
              </a:rPr>
              <a:t>https://www.youtube.com/watch?v=XMqwSTe5rvo</a:t>
            </a:r>
            <a:r>
              <a:rPr lang="en-GB"/>
              <a:t> / </a:t>
            </a:r>
            <a:r>
              <a:rPr lang="en-GB" u="sng">
                <a:solidFill>
                  <a:schemeClr val="hlink"/>
                </a:solidFill>
                <a:hlinkClick r:id="rId4"/>
              </a:rPr>
              <a:t>https://www.youtube.com/watch?v=Hx0bcEFkn_U&amp;t=1m25s</a:t>
            </a:r>
            <a:r>
              <a:rPr lang="en-GB"/>
              <a:t> </a:t>
            </a:r>
            <a:endParaRPr/>
          </a:p>
        </p:txBody>
      </p:sp>
      <p:pic>
        <p:nvPicPr>
          <p:cNvPr descr=" " id="527" name="Google Shape;527;p95" title="AMERICAN BEAUTY opening scene">
            <a:hlinkClick r:id="rId5"/>
          </p:cNvPr>
          <p:cNvPicPr preferRelativeResize="0"/>
          <p:nvPr/>
        </p:nvPicPr>
        <p:blipFill>
          <a:blip r:embed="rId6">
            <a:alphaModFix/>
          </a:blip>
          <a:stretch>
            <a:fillRect/>
          </a:stretch>
        </p:blipFill>
        <p:spPr>
          <a:xfrm>
            <a:off x="3713225" y="875500"/>
            <a:ext cx="5213100" cy="39098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7"/>
                                        </p:tgtEl>
                                        <p:attrNameLst>
                                          <p:attrName>style.visibility</p:attrName>
                                        </p:attrNameLst>
                                      </p:cBhvr>
                                      <p:to>
                                        <p:strVal val="visible"/>
                                      </p:to>
                                    </p:set>
                                    <p:animEffect filter="fade" transition="in">
                                      <p:cBhvr>
                                        <p:cTn dur="1000"/>
                                        <p:tgtEl>
                                          <p:spTgt spid="5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B00"/>
        </a:solidFill>
      </p:bgPr>
    </p:bg>
    <p:spTree>
      <p:nvGrpSpPr>
        <p:cNvPr id="531" name="Shape 531"/>
        <p:cNvGrpSpPr/>
        <p:nvPr/>
      </p:nvGrpSpPr>
      <p:grpSpPr>
        <a:xfrm>
          <a:off x="0" y="0"/>
          <a:ext cx="0" cy="0"/>
          <a:chOff x="0" y="0"/>
          <a:chExt cx="0" cy="0"/>
        </a:xfrm>
      </p:grpSpPr>
      <p:sp>
        <p:nvSpPr>
          <p:cNvPr id="532" name="Google Shape;532;p96"/>
          <p:cNvSpPr txBox="1"/>
          <p:nvPr>
            <p:ph idx="1" type="body"/>
          </p:nvPr>
        </p:nvSpPr>
        <p:spPr>
          <a:xfrm>
            <a:off x="311700" y="1362799"/>
            <a:ext cx="8520600" cy="3666300"/>
          </a:xfrm>
          <a:prstGeom prst="rect">
            <a:avLst/>
          </a:prstGeom>
        </p:spPr>
        <p:txBody>
          <a:bodyPr anchorCtr="0" anchor="t" bIns="91425" lIns="91425" spcFirstLastPara="1" rIns="91425" wrap="square" tIns="91425">
            <a:noAutofit/>
          </a:bodyPr>
          <a:lstStyle/>
          <a:p>
            <a:pPr indent="-431800" lvl="0" marL="457200" rtl="0" algn="l">
              <a:spcBef>
                <a:spcPts val="0"/>
              </a:spcBef>
              <a:spcAft>
                <a:spcPts val="0"/>
              </a:spcAft>
              <a:buSzPts val="3200"/>
              <a:buFont typeface="Oswald"/>
              <a:buChar char="●"/>
            </a:pPr>
            <a:r>
              <a:rPr lang="en-GB" sz="3200">
                <a:latin typeface="Oswald"/>
                <a:ea typeface="Oswald"/>
                <a:cs typeface="Oswald"/>
                <a:sym typeface="Oswald"/>
              </a:rPr>
              <a:t>How do you plan to use time in your story?</a:t>
            </a:r>
            <a:endParaRPr sz="3200">
              <a:latin typeface="Oswald"/>
              <a:ea typeface="Oswald"/>
              <a:cs typeface="Oswald"/>
              <a:sym typeface="Oswald"/>
            </a:endParaRPr>
          </a:p>
          <a:p>
            <a:pPr indent="0" lvl="0" marL="0" rtl="0" algn="l">
              <a:spcBef>
                <a:spcPts val="1600"/>
              </a:spcBef>
              <a:spcAft>
                <a:spcPts val="1600"/>
              </a:spcAft>
              <a:buNone/>
            </a:pPr>
            <a:r>
              <a:t/>
            </a:r>
            <a:endParaRPr sz="3200">
              <a:latin typeface="Oswald"/>
              <a:ea typeface="Oswald"/>
              <a:cs typeface="Oswald"/>
              <a:sym typeface="Oswald"/>
            </a:endParaRPr>
          </a:p>
        </p:txBody>
      </p:sp>
      <p:sp>
        <p:nvSpPr>
          <p:cNvPr id="533" name="Google Shape;533;p9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Workshop it!</a:t>
            </a:r>
            <a:endParaRPr sz="4800"/>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97"/>
          <p:cNvSpPr txBox="1"/>
          <p:nvPr>
            <p:ph type="title"/>
          </p:nvPr>
        </p:nvSpPr>
        <p:spPr>
          <a:xfrm>
            <a:off x="490250" y="528900"/>
            <a:ext cx="7104000" cy="408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Make it better:</a:t>
            </a:r>
            <a:endParaRPr/>
          </a:p>
          <a:p>
            <a:pPr indent="0" lvl="0" marL="0" rtl="0" algn="l">
              <a:spcBef>
                <a:spcPts val="0"/>
              </a:spcBef>
              <a:spcAft>
                <a:spcPts val="0"/>
              </a:spcAft>
              <a:buNone/>
            </a:pPr>
            <a:r>
              <a:rPr lang="en-GB"/>
              <a:t>Show (don’t tell)</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sp>
        <p:nvSpPr>
          <p:cNvPr id="543" name="Google Shape;543;p98"/>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Mimesis vs diegesis </a:t>
            </a:r>
            <a:r>
              <a:rPr lang="en-GB" sz="3200"/>
              <a:t>(“show, don’t tell”?)</a:t>
            </a:r>
            <a:endParaRPr sz="3200"/>
          </a:p>
        </p:txBody>
      </p:sp>
      <p:pic>
        <p:nvPicPr>
          <p:cNvPr id="544" name="Google Shape;544;p98"/>
          <p:cNvPicPr preferRelativeResize="0"/>
          <p:nvPr/>
        </p:nvPicPr>
        <p:blipFill>
          <a:blip r:embed="rId3">
            <a:alphaModFix/>
          </a:blip>
          <a:stretch>
            <a:fillRect/>
          </a:stretch>
        </p:blipFill>
        <p:spPr>
          <a:xfrm>
            <a:off x="152400" y="1258400"/>
            <a:ext cx="2848865" cy="3732700"/>
          </a:xfrm>
          <a:prstGeom prst="rect">
            <a:avLst/>
          </a:prstGeom>
          <a:noFill/>
          <a:ln>
            <a:noFill/>
          </a:ln>
        </p:spPr>
      </p:pic>
      <p:pic>
        <p:nvPicPr>
          <p:cNvPr id="545" name="Google Shape;545;p98"/>
          <p:cNvPicPr preferRelativeResize="0"/>
          <p:nvPr/>
        </p:nvPicPr>
        <p:blipFill>
          <a:blip r:embed="rId4">
            <a:alphaModFix/>
          </a:blip>
          <a:stretch>
            <a:fillRect/>
          </a:stretch>
        </p:blipFill>
        <p:spPr>
          <a:xfrm>
            <a:off x="3153665" y="1258400"/>
            <a:ext cx="2543654" cy="3732700"/>
          </a:xfrm>
          <a:prstGeom prst="rect">
            <a:avLst/>
          </a:prstGeom>
          <a:noFill/>
          <a:ln>
            <a:noFill/>
          </a:ln>
        </p:spPr>
      </p:pic>
      <p:pic>
        <p:nvPicPr>
          <p:cNvPr id="546" name="Google Shape;546;p98"/>
          <p:cNvPicPr preferRelativeResize="0"/>
          <p:nvPr/>
        </p:nvPicPr>
        <p:blipFill>
          <a:blip r:embed="rId5">
            <a:alphaModFix/>
          </a:blip>
          <a:stretch>
            <a:fillRect/>
          </a:stretch>
        </p:blipFill>
        <p:spPr>
          <a:xfrm>
            <a:off x="5849720" y="1258400"/>
            <a:ext cx="2549161" cy="3732701"/>
          </a:xfrm>
          <a:prstGeom prst="rect">
            <a:avLst/>
          </a:prstGeom>
          <a:noFill/>
          <a:ln>
            <a:noFill/>
          </a:ln>
        </p:spPr>
      </p:pic>
      <p:sp>
        <p:nvSpPr>
          <p:cNvPr id="547" name="Google Shape;547;p98"/>
          <p:cNvSpPr txBox="1"/>
          <p:nvPr/>
        </p:nvSpPr>
        <p:spPr>
          <a:xfrm>
            <a:off x="0" y="0"/>
            <a:ext cx="914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u="sng">
                <a:solidFill>
                  <a:schemeClr val="hlink"/>
                </a:solidFill>
                <a:hlinkClick r:id="rId6"/>
              </a:rPr>
              <a:t>https://www.tiktok.com/@nickfore.scripts/video/7159149400021847302</a:t>
            </a:r>
            <a:r>
              <a:rPr lang="en-GB"/>
              <a:t> </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99"/>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Mimesis and diegesis </a:t>
            </a:r>
            <a:r>
              <a:rPr lang="en-GB" sz="3200"/>
              <a:t>(telling and showing)</a:t>
            </a:r>
            <a:endParaRPr sz="3200"/>
          </a:p>
        </p:txBody>
      </p:sp>
      <p:pic>
        <p:nvPicPr>
          <p:cNvPr id="553" name="Google Shape;553;p99"/>
          <p:cNvPicPr preferRelativeResize="0"/>
          <p:nvPr/>
        </p:nvPicPr>
        <p:blipFill>
          <a:blip r:embed="rId3">
            <a:alphaModFix/>
          </a:blip>
          <a:stretch>
            <a:fillRect/>
          </a:stretch>
        </p:blipFill>
        <p:spPr>
          <a:xfrm>
            <a:off x="311700" y="1106000"/>
            <a:ext cx="5660310" cy="4037500"/>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100"/>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See also: Hemingway’s Iceberg</a:t>
            </a:r>
            <a:endParaRPr sz="4800"/>
          </a:p>
        </p:txBody>
      </p:sp>
      <p:sp>
        <p:nvSpPr>
          <p:cNvPr id="559" name="Google Shape;559;p100"/>
          <p:cNvSpPr txBox="1"/>
          <p:nvPr>
            <p:ph idx="1" type="body"/>
          </p:nvPr>
        </p:nvSpPr>
        <p:spPr>
          <a:xfrm>
            <a:off x="311700" y="1468825"/>
            <a:ext cx="83517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200">
                <a:latin typeface="Oswald"/>
                <a:ea typeface="Oswald"/>
                <a:cs typeface="Oswald"/>
                <a:sym typeface="Oswald"/>
              </a:rPr>
              <a:t>“When you omit [telling] a piece of your story, your audience doesn’t just skip that part. Instead, you </a:t>
            </a:r>
            <a:r>
              <a:rPr b="1" lang="en-GB" sz="3200">
                <a:latin typeface="Oswald"/>
                <a:ea typeface="Oswald"/>
                <a:cs typeface="Oswald"/>
                <a:sym typeface="Oswald"/>
              </a:rPr>
              <a:t>entice your audience to use their imagination</a:t>
            </a:r>
            <a:r>
              <a:rPr lang="en-GB" sz="3200">
                <a:latin typeface="Oswald"/>
                <a:ea typeface="Oswald"/>
                <a:cs typeface="Oswald"/>
                <a:sym typeface="Oswald"/>
              </a:rPr>
              <a:t>. To make their own inferences. Your audience fills in the story for you [from what is shown].”</a:t>
            </a:r>
            <a:endParaRPr sz="3200">
              <a:latin typeface="Oswald"/>
              <a:ea typeface="Oswald"/>
              <a:cs typeface="Oswald"/>
              <a:sym typeface="Oswald"/>
            </a:endParaRPr>
          </a:p>
        </p:txBody>
      </p:sp>
      <p:sp>
        <p:nvSpPr>
          <p:cNvPr id="560" name="Google Shape;560;p100"/>
          <p:cNvSpPr txBox="1"/>
          <p:nvPr/>
        </p:nvSpPr>
        <p:spPr>
          <a:xfrm>
            <a:off x="7160550" y="4785300"/>
            <a:ext cx="1983300" cy="358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u="sng">
                <a:solidFill>
                  <a:schemeClr val="hlink"/>
                </a:solidFill>
                <a:hlinkClick r:id="rId3"/>
              </a:rPr>
              <a:t>Baugh 2024</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pic>
        <p:nvPicPr>
          <p:cNvPr id="565" name="Google Shape;565;p101"/>
          <p:cNvPicPr preferRelativeResize="0"/>
          <p:nvPr/>
        </p:nvPicPr>
        <p:blipFill>
          <a:blip r:embed="rId3">
            <a:alphaModFix/>
          </a:blip>
          <a:stretch>
            <a:fillRect/>
          </a:stretch>
        </p:blipFill>
        <p:spPr>
          <a:xfrm>
            <a:off x="57825" y="1430425"/>
            <a:ext cx="4658050" cy="2282650"/>
          </a:xfrm>
          <a:prstGeom prst="rect">
            <a:avLst/>
          </a:prstGeom>
          <a:noFill/>
          <a:ln>
            <a:noFill/>
          </a:ln>
        </p:spPr>
      </p:pic>
      <p:sp>
        <p:nvSpPr>
          <p:cNvPr id="566" name="Google Shape;566;p101"/>
          <p:cNvSpPr txBox="1"/>
          <p:nvPr/>
        </p:nvSpPr>
        <p:spPr>
          <a:xfrm>
            <a:off x="57825" y="4727425"/>
            <a:ext cx="6738600" cy="358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u="sng">
                <a:solidFill>
                  <a:schemeClr val="hlink"/>
                </a:solidFill>
                <a:hlinkClick r:id="rId4"/>
              </a:rPr>
              <a:t>https://gimletmedia.com/shows/reply-all/6nh3wk</a:t>
            </a:r>
            <a:r>
              <a:rPr lang="en-GB"/>
              <a:t> </a:t>
            </a:r>
            <a:endParaRPr/>
          </a:p>
        </p:txBody>
      </p:sp>
      <p:pic>
        <p:nvPicPr>
          <p:cNvPr id="567" name="Google Shape;567;p101"/>
          <p:cNvPicPr preferRelativeResize="0"/>
          <p:nvPr/>
        </p:nvPicPr>
        <p:blipFill>
          <a:blip r:embed="rId5">
            <a:alphaModFix/>
          </a:blip>
          <a:stretch>
            <a:fillRect/>
          </a:stretch>
        </p:blipFill>
        <p:spPr>
          <a:xfrm>
            <a:off x="4080125" y="1188262"/>
            <a:ext cx="5063874" cy="3456900"/>
          </a:xfrm>
          <a:prstGeom prst="rect">
            <a:avLst/>
          </a:prstGeom>
          <a:noFill/>
          <a:ln>
            <a:noFill/>
          </a:ln>
        </p:spPr>
      </p:pic>
      <p:sp>
        <p:nvSpPr>
          <p:cNvPr id="568" name="Google Shape;568;p101"/>
          <p:cNvSpPr txBox="1"/>
          <p:nvPr>
            <p:ph type="title"/>
          </p:nvPr>
        </p:nvSpPr>
        <p:spPr>
          <a:xfrm>
            <a:off x="311700" y="372500"/>
            <a:ext cx="89148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i="1" lang="en-GB" sz="4800"/>
              <a:t>Show</a:t>
            </a:r>
            <a:r>
              <a:rPr lang="en-GB" sz="4800"/>
              <a:t>, then </a:t>
            </a:r>
            <a:r>
              <a:rPr i="1" lang="en-GB" sz="4800"/>
              <a:t>tell</a:t>
            </a:r>
            <a:r>
              <a:rPr lang="en-GB" sz="4800"/>
              <a:t> to ‘cut’ to the next part</a:t>
            </a:r>
            <a:endParaRPr sz="3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48"/>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This week in a nutshell</a:t>
            </a:r>
            <a:endParaRPr sz="4800"/>
          </a:p>
        </p:txBody>
      </p:sp>
      <p:sp>
        <p:nvSpPr>
          <p:cNvPr id="205" name="Google Shape;205;p48"/>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431800" lvl="0" marL="457200" rtl="0" algn="l">
              <a:spcBef>
                <a:spcPts val="0"/>
              </a:spcBef>
              <a:spcAft>
                <a:spcPts val="0"/>
              </a:spcAft>
              <a:buSzPts val="3200"/>
              <a:buFont typeface="Oswald"/>
              <a:buChar char="●"/>
            </a:pPr>
            <a:r>
              <a:rPr lang="en-GB" sz="3200">
                <a:latin typeface="Oswald"/>
                <a:ea typeface="Oswald"/>
                <a:cs typeface="Oswald"/>
                <a:sym typeface="Oswald"/>
              </a:rPr>
              <a:t>Beginnings: how to use genre to give you ideas</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Middles: how to maintain interest during the biggest part of your story</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Show, don’t tell: how to tell stories better</a:t>
            </a:r>
            <a:endParaRPr sz="3200">
              <a:latin typeface="Oswald"/>
              <a:ea typeface="Oswald"/>
              <a:cs typeface="Oswald"/>
              <a:sym typeface="Oswald"/>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sp>
        <p:nvSpPr>
          <p:cNvPr id="573" name="Google Shape;573;p102"/>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An interview...</a:t>
            </a:r>
            <a:endParaRPr sz="4800"/>
          </a:p>
        </p:txBody>
      </p:sp>
      <p:sp>
        <p:nvSpPr>
          <p:cNvPr id="574" name="Google Shape;574;p102"/>
          <p:cNvSpPr txBox="1"/>
          <p:nvPr>
            <p:ph idx="1" type="body"/>
          </p:nvPr>
        </p:nvSpPr>
        <p:spPr>
          <a:xfrm>
            <a:off x="311700" y="1468825"/>
            <a:ext cx="83517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200">
                <a:latin typeface="Oswald"/>
                <a:ea typeface="Oswald"/>
                <a:cs typeface="Oswald"/>
                <a:sym typeface="Oswald"/>
              </a:rPr>
              <a:t>“Suggests both a </a:t>
            </a:r>
            <a:r>
              <a:rPr b="1" lang="en-GB" sz="3200">
                <a:latin typeface="Oswald"/>
                <a:ea typeface="Oswald"/>
                <a:cs typeface="Oswald"/>
                <a:sym typeface="Oswald"/>
              </a:rPr>
              <a:t>mimetic</a:t>
            </a:r>
            <a:r>
              <a:rPr lang="en-GB" sz="3200">
                <a:latin typeface="Oswald"/>
                <a:ea typeface="Oswald"/>
                <a:cs typeface="Oswald"/>
                <a:sym typeface="Oswald"/>
              </a:rPr>
              <a:t> representation of a conversation and an actual </a:t>
            </a:r>
            <a:r>
              <a:rPr b="1" lang="en-GB" sz="3200">
                <a:latin typeface="Oswald"/>
                <a:ea typeface="Oswald"/>
                <a:cs typeface="Oswald"/>
                <a:sym typeface="Oswald"/>
              </a:rPr>
              <a:t>chronology</a:t>
            </a:r>
            <a:r>
              <a:rPr lang="en-GB" sz="3200">
                <a:latin typeface="Oswald"/>
                <a:ea typeface="Oswald"/>
                <a:cs typeface="Oswald"/>
                <a:sym typeface="Oswald"/>
              </a:rPr>
              <a:t> and </a:t>
            </a:r>
            <a:r>
              <a:rPr b="1" lang="en-GB" sz="3200">
                <a:latin typeface="Oswald"/>
                <a:ea typeface="Oswald"/>
                <a:cs typeface="Oswald"/>
                <a:sym typeface="Oswald"/>
              </a:rPr>
              <a:t>temporality</a:t>
            </a:r>
            <a:r>
              <a:rPr lang="en-GB" sz="3200">
                <a:latin typeface="Oswald"/>
                <a:ea typeface="Oswald"/>
                <a:cs typeface="Oswald"/>
                <a:sym typeface="Oswald"/>
              </a:rPr>
              <a:t>. It wants readers to forget that it is an </a:t>
            </a:r>
            <a:r>
              <a:rPr b="1" lang="en-GB" sz="3200">
                <a:latin typeface="Oswald"/>
                <a:ea typeface="Oswald"/>
                <a:cs typeface="Oswald"/>
                <a:sym typeface="Oswald"/>
              </a:rPr>
              <a:t>interpretation</a:t>
            </a:r>
            <a:r>
              <a:rPr lang="en-GB" sz="3200">
                <a:latin typeface="Oswald"/>
                <a:ea typeface="Oswald"/>
                <a:cs typeface="Oswald"/>
                <a:sym typeface="Oswald"/>
              </a:rPr>
              <a:t> of a conversation.”</a:t>
            </a:r>
            <a:endParaRPr sz="3200">
              <a:latin typeface="Oswald"/>
              <a:ea typeface="Oswald"/>
              <a:cs typeface="Oswald"/>
              <a:sym typeface="Oswald"/>
            </a:endParaRPr>
          </a:p>
        </p:txBody>
      </p:sp>
      <p:sp>
        <p:nvSpPr>
          <p:cNvPr id="575" name="Google Shape;575;p102"/>
          <p:cNvSpPr txBox="1"/>
          <p:nvPr/>
        </p:nvSpPr>
        <p:spPr>
          <a:xfrm>
            <a:off x="7160550" y="4785300"/>
            <a:ext cx="1983300" cy="358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u="sng">
                <a:solidFill>
                  <a:schemeClr val="hlink"/>
                </a:solidFill>
                <a:hlinkClick r:id="rId3"/>
              </a:rPr>
              <a:t>Broersma 2008 </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79" name="Shape 579"/>
        <p:cNvGrpSpPr/>
        <p:nvPr/>
      </p:nvGrpSpPr>
      <p:grpSpPr>
        <a:xfrm>
          <a:off x="0" y="0"/>
          <a:ext cx="0" cy="0"/>
          <a:chOff x="0" y="0"/>
          <a:chExt cx="0" cy="0"/>
        </a:xfrm>
      </p:grpSpPr>
      <p:pic>
        <p:nvPicPr>
          <p:cNvPr descr="A how-to writing tip from T. P. Jagger on how to &quot;show, don't tell&quot; using a character's face, hands, and feet. You can check out T. P. Jagger's full 10-lesson creative writing course on Curious.com: https://curious.com/tpjagger/series/creative-writing-tips-to-hook-readers?ref=rbW1Yei9SIo" id="580" name="Google Shape;580;p103" title="How-to Writing Tip-&quot;Show, Don't Tell&quot; with T. P. Jagger">
            <a:hlinkClick r:id="rId3"/>
          </p:cNvPr>
          <p:cNvPicPr preferRelativeResize="0"/>
          <p:nvPr/>
        </p:nvPicPr>
        <p:blipFill>
          <a:blip r:embed="rId4">
            <a:alphaModFix/>
          </a:blip>
          <a:stretch>
            <a:fillRect/>
          </a:stretch>
        </p:blipFill>
        <p:spPr>
          <a:xfrm>
            <a:off x="0" y="0"/>
            <a:ext cx="6857983" cy="5143500"/>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B00"/>
        </a:solidFill>
      </p:bgPr>
    </p:bg>
    <p:spTree>
      <p:nvGrpSpPr>
        <p:cNvPr id="584" name="Shape 584"/>
        <p:cNvGrpSpPr/>
        <p:nvPr/>
      </p:nvGrpSpPr>
      <p:grpSpPr>
        <a:xfrm>
          <a:off x="0" y="0"/>
          <a:ext cx="0" cy="0"/>
          <a:chOff x="0" y="0"/>
          <a:chExt cx="0" cy="0"/>
        </a:xfrm>
      </p:grpSpPr>
      <p:sp>
        <p:nvSpPr>
          <p:cNvPr id="585" name="Google Shape;585;p104"/>
          <p:cNvSpPr txBox="1"/>
          <p:nvPr>
            <p:ph idx="1" type="body"/>
          </p:nvPr>
        </p:nvSpPr>
        <p:spPr>
          <a:xfrm>
            <a:off x="311700" y="1362799"/>
            <a:ext cx="8520600" cy="3666300"/>
          </a:xfrm>
          <a:prstGeom prst="rect">
            <a:avLst/>
          </a:prstGeom>
        </p:spPr>
        <p:txBody>
          <a:bodyPr anchorCtr="0" anchor="t" bIns="91425" lIns="91425" spcFirstLastPara="1" rIns="91425" wrap="square" tIns="91425">
            <a:noAutofit/>
          </a:bodyPr>
          <a:lstStyle/>
          <a:p>
            <a:pPr indent="-431800" lvl="0" marL="457200" rtl="0" algn="l">
              <a:spcBef>
                <a:spcPts val="0"/>
              </a:spcBef>
              <a:spcAft>
                <a:spcPts val="0"/>
              </a:spcAft>
              <a:buSzPts val="3200"/>
              <a:buFont typeface="Oswald"/>
              <a:buChar char="●"/>
            </a:pPr>
            <a:r>
              <a:rPr lang="en-GB" sz="3200">
                <a:latin typeface="Oswald"/>
                <a:ea typeface="Oswald"/>
                <a:cs typeface="Oswald"/>
                <a:sym typeface="Oswald"/>
              </a:rPr>
              <a:t>Are there opportunities to replace diegesis (telling) with mimesis (showing)</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What questions do you need to ask to ‘show’ instead of ‘tell’?</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What media could you create or obtain?</a:t>
            </a:r>
            <a:endParaRPr sz="3200">
              <a:latin typeface="Oswald"/>
              <a:ea typeface="Oswald"/>
              <a:cs typeface="Oswald"/>
              <a:sym typeface="Oswald"/>
            </a:endParaRPr>
          </a:p>
        </p:txBody>
      </p:sp>
      <p:sp>
        <p:nvSpPr>
          <p:cNvPr id="586" name="Google Shape;586;p10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Workshop it!</a:t>
            </a:r>
            <a:endParaRPr sz="4800"/>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105"/>
          <p:cNvSpPr txBox="1"/>
          <p:nvPr>
            <p:ph type="title"/>
          </p:nvPr>
        </p:nvSpPr>
        <p:spPr>
          <a:xfrm>
            <a:off x="490250" y="528900"/>
            <a:ext cx="7264500" cy="408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Result:</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pic>
        <p:nvPicPr>
          <p:cNvPr id="596" name="Google Shape;596;p106"/>
          <p:cNvPicPr preferRelativeResize="0"/>
          <p:nvPr/>
        </p:nvPicPr>
        <p:blipFill>
          <a:blip r:embed="rId3">
            <a:alphaModFix/>
          </a:blip>
          <a:stretch>
            <a:fillRect/>
          </a:stretch>
        </p:blipFill>
        <p:spPr>
          <a:xfrm>
            <a:off x="152400" y="152400"/>
            <a:ext cx="6451601" cy="4838701"/>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107"/>
          <p:cNvSpPr txBox="1"/>
          <p:nvPr>
            <p:ph idx="1" type="body"/>
          </p:nvPr>
        </p:nvSpPr>
        <p:spPr>
          <a:xfrm>
            <a:off x="311700" y="1468825"/>
            <a:ext cx="8520600" cy="3578100"/>
          </a:xfrm>
          <a:prstGeom prst="rect">
            <a:avLst/>
          </a:prstGeom>
        </p:spPr>
        <p:txBody>
          <a:bodyPr anchorCtr="0" anchor="t" bIns="91425" lIns="91425" spcFirstLastPara="1" rIns="91425" wrap="square" tIns="91425">
            <a:noAutofit/>
          </a:bodyPr>
          <a:lstStyle/>
          <a:p>
            <a:pPr indent="-431800" lvl="0" marL="457200" rtl="0" algn="l">
              <a:spcBef>
                <a:spcPts val="0"/>
              </a:spcBef>
              <a:spcAft>
                <a:spcPts val="0"/>
              </a:spcAft>
              <a:buSzPts val="3200"/>
              <a:buFont typeface="Oswald"/>
              <a:buChar char="●"/>
            </a:pPr>
            <a:r>
              <a:rPr lang="en-GB" sz="3200">
                <a:latin typeface="Oswald"/>
                <a:ea typeface="Oswald"/>
                <a:cs typeface="Oswald"/>
                <a:sym typeface="Oswald"/>
              </a:rPr>
              <a:t>Consider ‘chapters’ or Freytag’s Pyramid for longer formats</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Look at examples in your genre and how they use temporality, pacing, narration and other devices</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Show if you can. Tell if you can’t.</a:t>
            </a:r>
            <a:endParaRPr sz="3200">
              <a:latin typeface="Oswald"/>
              <a:ea typeface="Oswald"/>
              <a:cs typeface="Oswald"/>
              <a:sym typeface="Oswald"/>
            </a:endParaRPr>
          </a:p>
        </p:txBody>
      </p:sp>
      <p:sp>
        <p:nvSpPr>
          <p:cNvPr id="602" name="Google Shape;602;p107"/>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This is what you should know.</a:t>
            </a:r>
            <a:endParaRPr sz="4800"/>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sp>
        <p:nvSpPr>
          <p:cNvPr id="607" name="Google Shape;607;p108"/>
          <p:cNvSpPr txBox="1"/>
          <p:nvPr>
            <p:ph idx="1" type="body"/>
          </p:nvPr>
        </p:nvSpPr>
        <p:spPr>
          <a:xfrm>
            <a:off x="311700" y="1468825"/>
            <a:ext cx="8520600" cy="3578100"/>
          </a:xfrm>
          <a:prstGeom prst="rect">
            <a:avLst/>
          </a:prstGeom>
        </p:spPr>
        <p:txBody>
          <a:bodyPr anchorCtr="0" anchor="t" bIns="91425" lIns="91425" spcFirstLastPara="1" rIns="91425" wrap="square" tIns="91425">
            <a:noAutofit/>
          </a:bodyPr>
          <a:lstStyle/>
          <a:p>
            <a:pPr indent="-431800" lvl="0" marL="457200" rtl="0" algn="l">
              <a:spcBef>
                <a:spcPts val="0"/>
              </a:spcBef>
              <a:spcAft>
                <a:spcPts val="0"/>
              </a:spcAft>
              <a:buSzPts val="3200"/>
              <a:buFont typeface="Oswald"/>
              <a:buChar char="●"/>
            </a:pPr>
            <a:r>
              <a:rPr b="1" lang="en-GB" sz="3200">
                <a:latin typeface="Oswald"/>
                <a:ea typeface="Oswald"/>
                <a:cs typeface="Oswald"/>
                <a:sym typeface="Oswald"/>
              </a:rPr>
              <a:t>Read</a:t>
            </a:r>
            <a:r>
              <a:rPr lang="en-GB" sz="3200">
                <a:latin typeface="Oswald"/>
                <a:ea typeface="Oswald"/>
                <a:cs typeface="Oswald"/>
                <a:sym typeface="Oswald"/>
              </a:rPr>
              <a:t> about narrative techniques on Moodle</a:t>
            </a:r>
            <a:endParaRPr b="1" sz="3200">
              <a:latin typeface="Oswald"/>
              <a:ea typeface="Oswald"/>
              <a:cs typeface="Oswald"/>
              <a:sym typeface="Oswald"/>
            </a:endParaRPr>
          </a:p>
          <a:p>
            <a:pPr indent="-431800" lvl="0" marL="457200" rtl="0" algn="l">
              <a:spcBef>
                <a:spcPts val="0"/>
              </a:spcBef>
              <a:spcAft>
                <a:spcPts val="0"/>
              </a:spcAft>
              <a:buSzPts val="3200"/>
              <a:buFont typeface="Oswald"/>
              <a:buChar char="●"/>
            </a:pPr>
            <a:r>
              <a:rPr b="1" lang="en-GB" sz="3200">
                <a:latin typeface="Oswald"/>
                <a:ea typeface="Oswald"/>
                <a:cs typeface="Oswald"/>
                <a:sym typeface="Oswald"/>
              </a:rPr>
              <a:t>Work on your assignment</a:t>
            </a:r>
            <a:r>
              <a:rPr lang="en-GB" sz="3200">
                <a:latin typeface="Oswald"/>
                <a:ea typeface="Oswald"/>
                <a:cs typeface="Oswald"/>
                <a:sym typeface="Oswald"/>
              </a:rPr>
              <a:t>: it matters less who the interview is with - the most important thing is you using these techniques to ask the best questions, and shape the results into a story.</a:t>
            </a:r>
            <a:endParaRPr sz="3200">
              <a:latin typeface="Oswald"/>
              <a:ea typeface="Oswald"/>
              <a:cs typeface="Oswald"/>
              <a:sym typeface="Oswald"/>
            </a:endParaRPr>
          </a:p>
        </p:txBody>
      </p:sp>
      <p:sp>
        <p:nvSpPr>
          <p:cNvPr id="608" name="Google Shape;608;p108"/>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Directed study</a:t>
            </a:r>
            <a:endParaRPr sz="4800"/>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109"/>
          <p:cNvSpPr txBox="1"/>
          <p:nvPr>
            <p:ph type="title"/>
          </p:nvPr>
        </p:nvSpPr>
        <p:spPr>
          <a:xfrm>
            <a:off x="490250" y="528900"/>
            <a:ext cx="7264500" cy="408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Bonus material</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7" name="Shape 617"/>
        <p:cNvGrpSpPr/>
        <p:nvPr/>
      </p:nvGrpSpPr>
      <p:grpSpPr>
        <a:xfrm>
          <a:off x="0" y="0"/>
          <a:ext cx="0" cy="0"/>
          <a:chOff x="0" y="0"/>
          <a:chExt cx="0" cy="0"/>
        </a:xfrm>
      </p:grpSpPr>
      <p:pic>
        <p:nvPicPr>
          <p:cNvPr id="618" name="Google Shape;618;p110" title="Heroes vs. Characters | Module 3">
            <a:hlinkClick r:id="rId3"/>
          </p:cNvPr>
          <p:cNvPicPr preferRelativeResize="0"/>
          <p:nvPr/>
        </p:nvPicPr>
        <p:blipFill>
          <a:blip r:embed="rId4">
            <a:alphaModFix/>
          </a:blip>
          <a:stretch>
            <a:fillRect/>
          </a:stretch>
        </p:blipFill>
        <p:spPr>
          <a:xfrm>
            <a:off x="152400" y="152400"/>
            <a:ext cx="8344750" cy="46939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18"/>
                                        </p:tgtEl>
                                        <p:attrNameLst>
                                          <p:attrName>style.visibility</p:attrName>
                                        </p:attrNameLst>
                                      </p:cBhvr>
                                      <p:to>
                                        <p:strVal val="visible"/>
                                      </p:to>
                                    </p:set>
                                    <p:animEffect filter="fade" transition="in">
                                      <p:cBhvr>
                                        <p:cTn dur="1000"/>
                                        <p:tgtEl>
                                          <p:spTgt spid="6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22" name="Shape 622"/>
        <p:cNvGrpSpPr/>
        <p:nvPr/>
      </p:nvGrpSpPr>
      <p:grpSpPr>
        <a:xfrm>
          <a:off x="0" y="0"/>
          <a:ext cx="0" cy="0"/>
          <a:chOff x="0" y="0"/>
          <a:chExt cx="0" cy="0"/>
        </a:xfrm>
      </p:grpSpPr>
      <p:sp>
        <p:nvSpPr>
          <p:cNvPr id="623" name="Google Shape;623;p111"/>
          <p:cNvSpPr txBox="1"/>
          <p:nvPr/>
        </p:nvSpPr>
        <p:spPr>
          <a:xfrm>
            <a:off x="187166" y="550881"/>
            <a:ext cx="8758200" cy="4343400"/>
          </a:xfrm>
          <a:prstGeom prst="rect">
            <a:avLst/>
          </a:prstGeom>
          <a:noFill/>
          <a:ln>
            <a:noFill/>
          </a:ln>
        </p:spPr>
        <p:txBody>
          <a:bodyPr anchorCtr="0" anchor="t" bIns="0" lIns="0" spcFirstLastPara="1" rIns="0" wrap="square" tIns="0">
            <a:noAutofit/>
          </a:bodyPr>
          <a:lstStyle/>
          <a:p>
            <a:pPr indent="0" lvl="0" marL="0" rtl="0" algn="ctr">
              <a:lnSpc>
                <a:spcPct val="95000"/>
              </a:lnSpc>
              <a:spcBef>
                <a:spcPts val="0"/>
              </a:spcBef>
              <a:spcAft>
                <a:spcPts val="0"/>
              </a:spcAft>
              <a:buClr>
                <a:schemeClr val="dk1"/>
              </a:buClr>
              <a:buFont typeface="Arial"/>
              <a:buNone/>
            </a:pPr>
            <a:r>
              <a:rPr b="1" lang="en-GB" sz="4000">
                <a:solidFill>
                  <a:srgbClr val="A40800"/>
                </a:solidFill>
                <a:latin typeface="Oswald"/>
                <a:ea typeface="Oswald"/>
                <a:cs typeface="Oswald"/>
                <a:sym typeface="Oswald"/>
              </a:rPr>
              <a:t>Inverted pyramid (note temporality*)</a:t>
            </a:r>
            <a:endParaRPr b="1" sz="4000">
              <a:solidFill>
                <a:srgbClr val="A40800"/>
              </a:solidFill>
              <a:latin typeface="Oswald"/>
              <a:ea typeface="Oswald"/>
              <a:cs typeface="Oswald"/>
              <a:sym typeface="Oswald"/>
            </a:endParaRPr>
          </a:p>
          <a:p>
            <a:pPr indent="0" lvl="0" marL="0" rtl="0" algn="l">
              <a:lnSpc>
                <a:spcPct val="95000"/>
              </a:lnSpc>
              <a:spcBef>
                <a:spcPts val="0"/>
              </a:spcBef>
              <a:spcAft>
                <a:spcPts val="0"/>
              </a:spcAft>
              <a:buClr>
                <a:schemeClr val="dk1"/>
              </a:buClr>
              <a:buFont typeface="Arial"/>
              <a:buNone/>
            </a:pPr>
            <a:r>
              <a:t/>
            </a:r>
            <a:endParaRPr sz="4000">
              <a:solidFill>
                <a:srgbClr val="A40800"/>
              </a:solidFill>
              <a:latin typeface="Oswald"/>
              <a:ea typeface="Oswald"/>
              <a:cs typeface="Oswald"/>
              <a:sym typeface="Oswald"/>
            </a:endParaRPr>
          </a:p>
          <a:p>
            <a:pPr indent="0" lvl="0" marL="0" rtl="0" algn="l">
              <a:lnSpc>
                <a:spcPct val="95000"/>
              </a:lnSpc>
              <a:spcBef>
                <a:spcPts val="0"/>
              </a:spcBef>
              <a:spcAft>
                <a:spcPts val="0"/>
              </a:spcAft>
              <a:buClr>
                <a:schemeClr val="dk1"/>
              </a:buClr>
              <a:buFont typeface="Arial"/>
              <a:buNone/>
            </a:pPr>
            <a:r>
              <a:rPr lang="en-GB" sz="3000">
                <a:solidFill>
                  <a:srgbClr val="A40800"/>
                </a:solidFill>
                <a:latin typeface="Oswald"/>
                <a:ea typeface="Oswald"/>
                <a:cs typeface="Oswald"/>
                <a:sym typeface="Oswald"/>
              </a:rPr>
              <a:t>1. Start with the new thing - </a:t>
            </a:r>
            <a:r>
              <a:rPr lang="en-GB" sz="3000" u="sng">
                <a:solidFill>
                  <a:srgbClr val="A40800"/>
                </a:solidFill>
                <a:latin typeface="Oswald"/>
                <a:ea typeface="Oswald"/>
                <a:cs typeface="Oswald"/>
                <a:sym typeface="Oswald"/>
              </a:rPr>
              <a:t>NOT background</a:t>
            </a:r>
            <a:r>
              <a:rPr lang="en-GB" sz="3000">
                <a:solidFill>
                  <a:srgbClr val="A40800"/>
                </a:solidFill>
                <a:latin typeface="Oswald"/>
                <a:ea typeface="Oswald"/>
                <a:cs typeface="Oswald"/>
                <a:sym typeface="Oswald"/>
              </a:rPr>
              <a:t> [PROLEPSIS]</a:t>
            </a:r>
            <a:endParaRPr sz="3000">
              <a:solidFill>
                <a:srgbClr val="A40800"/>
              </a:solidFill>
              <a:latin typeface="Oswald"/>
              <a:ea typeface="Oswald"/>
              <a:cs typeface="Oswald"/>
              <a:sym typeface="Oswald"/>
            </a:endParaRPr>
          </a:p>
          <a:p>
            <a:pPr indent="0" lvl="0" marL="0" rtl="0" algn="l">
              <a:lnSpc>
                <a:spcPct val="95000"/>
              </a:lnSpc>
              <a:spcBef>
                <a:spcPts val="0"/>
              </a:spcBef>
              <a:spcAft>
                <a:spcPts val="0"/>
              </a:spcAft>
              <a:buClr>
                <a:schemeClr val="dk1"/>
              </a:buClr>
              <a:buFont typeface="Arial"/>
              <a:buNone/>
            </a:pPr>
            <a:r>
              <a:rPr lang="en-GB" sz="3000">
                <a:solidFill>
                  <a:srgbClr val="A40800"/>
                </a:solidFill>
                <a:latin typeface="Oswald"/>
                <a:ea typeface="Oswald"/>
                <a:cs typeface="Oswald"/>
                <a:sym typeface="Oswald"/>
              </a:rPr>
              <a:t>2. Back in time: context (“it comes after”)</a:t>
            </a:r>
            <a:endParaRPr sz="3000">
              <a:solidFill>
                <a:srgbClr val="A40800"/>
              </a:solidFill>
              <a:latin typeface="Oswald"/>
              <a:ea typeface="Oswald"/>
              <a:cs typeface="Oswald"/>
              <a:sym typeface="Oswald"/>
            </a:endParaRPr>
          </a:p>
          <a:p>
            <a:pPr indent="0" lvl="0" marL="0" rtl="0" algn="l">
              <a:lnSpc>
                <a:spcPct val="95000"/>
              </a:lnSpc>
              <a:spcBef>
                <a:spcPts val="0"/>
              </a:spcBef>
              <a:spcAft>
                <a:spcPts val="0"/>
              </a:spcAft>
              <a:buClr>
                <a:schemeClr val="dk1"/>
              </a:buClr>
              <a:buFont typeface="Arial"/>
              <a:buNone/>
            </a:pPr>
            <a:r>
              <a:rPr lang="en-GB" sz="3000">
                <a:solidFill>
                  <a:srgbClr val="A40800"/>
                </a:solidFill>
                <a:latin typeface="Oswald"/>
                <a:ea typeface="Oswald"/>
                <a:cs typeface="Oswald"/>
                <a:sym typeface="Oswald"/>
              </a:rPr>
              <a:t>3. Return to present: reaction</a:t>
            </a:r>
            <a:endParaRPr sz="3000">
              <a:solidFill>
                <a:srgbClr val="A40800"/>
              </a:solidFill>
              <a:latin typeface="Oswald"/>
              <a:ea typeface="Oswald"/>
              <a:cs typeface="Oswald"/>
              <a:sym typeface="Oswald"/>
            </a:endParaRPr>
          </a:p>
          <a:p>
            <a:pPr indent="0" lvl="0" marL="0" rtl="0" algn="l">
              <a:lnSpc>
                <a:spcPct val="95000"/>
              </a:lnSpc>
              <a:spcBef>
                <a:spcPts val="0"/>
              </a:spcBef>
              <a:spcAft>
                <a:spcPts val="0"/>
              </a:spcAft>
              <a:buClr>
                <a:schemeClr val="dk1"/>
              </a:buClr>
              <a:buFont typeface="Arial"/>
              <a:buNone/>
            </a:pPr>
            <a:r>
              <a:rPr lang="en-GB" sz="3000">
                <a:solidFill>
                  <a:srgbClr val="A40800"/>
                </a:solidFill>
                <a:latin typeface="Oswald"/>
                <a:ea typeface="Oswald"/>
                <a:cs typeface="Oswald"/>
                <a:sym typeface="Oswald"/>
              </a:rPr>
              <a:t>4. Move back and forth in time to context and reaction</a:t>
            </a:r>
            <a:endParaRPr sz="3000">
              <a:solidFill>
                <a:srgbClr val="A40800"/>
              </a:solidFill>
              <a:latin typeface="Oswald"/>
              <a:ea typeface="Oswald"/>
              <a:cs typeface="Oswald"/>
              <a:sym typeface="Oswald"/>
            </a:endParaRPr>
          </a:p>
          <a:p>
            <a:pPr indent="0" lvl="0" marL="0" rtl="0" algn="l">
              <a:lnSpc>
                <a:spcPct val="95000"/>
              </a:lnSpc>
              <a:spcBef>
                <a:spcPts val="0"/>
              </a:spcBef>
              <a:spcAft>
                <a:spcPts val="0"/>
              </a:spcAft>
              <a:buClr>
                <a:schemeClr val="dk1"/>
              </a:buClr>
              <a:buFont typeface="Arial"/>
              <a:buNone/>
            </a:pPr>
            <a:r>
              <a:rPr lang="en-GB" sz="3000">
                <a:solidFill>
                  <a:srgbClr val="A40800"/>
                </a:solidFill>
                <a:latin typeface="Oswald"/>
                <a:ea typeface="Oswald"/>
                <a:cs typeface="Oswald"/>
                <a:sym typeface="Oswald"/>
              </a:rPr>
              <a:t>End: Resolution: a quote, or what happens next - </a:t>
            </a:r>
            <a:r>
              <a:rPr lang="en-GB" sz="3000" u="sng">
                <a:solidFill>
                  <a:srgbClr val="A40800"/>
                </a:solidFill>
                <a:latin typeface="Oswald"/>
                <a:ea typeface="Oswald"/>
                <a:cs typeface="Oswald"/>
                <a:sym typeface="Oswald"/>
              </a:rPr>
              <a:t>NOT what </a:t>
            </a:r>
            <a:r>
              <a:rPr i="1" lang="en-GB" sz="3000" u="sng">
                <a:solidFill>
                  <a:srgbClr val="A40800"/>
                </a:solidFill>
                <a:latin typeface="Oswald"/>
                <a:ea typeface="Oswald"/>
                <a:cs typeface="Oswald"/>
                <a:sym typeface="Oswald"/>
              </a:rPr>
              <a:t>you</a:t>
            </a:r>
            <a:r>
              <a:rPr lang="en-GB" sz="3000" u="sng">
                <a:solidFill>
                  <a:srgbClr val="A40800"/>
                </a:solidFill>
                <a:latin typeface="Oswald"/>
                <a:ea typeface="Oswald"/>
                <a:cs typeface="Oswald"/>
                <a:sym typeface="Oswald"/>
              </a:rPr>
              <a:t> think</a:t>
            </a:r>
            <a:endParaRPr sz="3000" u="sng">
              <a:solidFill>
                <a:srgbClr val="A40800"/>
              </a:solidFill>
              <a:latin typeface="Oswald"/>
              <a:ea typeface="Oswald"/>
              <a:cs typeface="Oswald"/>
              <a:sym typeface="Oswald"/>
            </a:endParaRPr>
          </a:p>
          <a:p>
            <a:pPr indent="0" lvl="0" marL="0" marR="0" rtl="0" algn="ctr">
              <a:lnSpc>
                <a:spcPct val="95000"/>
              </a:lnSpc>
              <a:spcBef>
                <a:spcPts val="0"/>
              </a:spcBef>
              <a:spcAft>
                <a:spcPts val="0"/>
              </a:spcAft>
              <a:buClr>
                <a:schemeClr val="dk1"/>
              </a:buClr>
              <a:buFont typeface="Arial"/>
              <a:buNone/>
            </a:pPr>
            <a:r>
              <a:t/>
            </a:r>
            <a:endParaRPr i="0" sz="1000" u="none" cap="none" strike="noStrike">
              <a:solidFill>
                <a:schemeClr val="dk1"/>
              </a:solidFill>
              <a:latin typeface="Oswald"/>
              <a:ea typeface="Oswald"/>
              <a:cs typeface="Oswald"/>
              <a:sym typeface="Oswald"/>
            </a:endParaRPr>
          </a:p>
        </p:txBody>
      </p:sp>
      <p:sp>
        <p:nvSpPr>
          <p:cNvPr id="624" name="Google Shape;624;p111"/>
          <p:cNvSpPr txBox="1"/>
          <p:nvPr/>
        </p:nvSpPr>
        <p:spPr>
          <a:xfrm>
            <a:off x="6144000" y="4685800"/>
            <a:ext cx="3000000" cy="418500"/>
          </a:xfrm>
          <a:prstGeom prst="rect">
            <a:avLst/>
          </a:prstGeom>
          <a:noFill/>
          <a:ln>
            <a:noFill/>
          </a:ln>
        </p:spPr>
        <p:txBody>
          <a:bodyPr anchorCtr="0" anchor="t" bIns="91425" lIns="91425" spcFirstLastPara="1" rIns="91425" wrap="square" tIns="91425">
            <a:spAutoFit/>
          </a:bodyPr>
          <a:lstStyle/>
          <a:p>
            <a:pPr indent="0" lvl="0" marL="0" rtl="0" algn="ctr">
              <a:lnSpc>
                <a:spcPct val="95000"/>
              </a:lnSpc>
              <a:spcBef>
                <a:spcPts val="0"/>
              </a:spcBef>
              <a:spcAft>
                <a:spcPts val="0"/>
              </a:spcAft>
              <a:buNone/>
            </a:pPr>
            <a:r>
              <a:rPr b="1" lang="en-GB" sz="1600">
                <a:solidFill>
                  <a:srgbClr val="A40800"/>
                </a:solidFill>
                <a:latin typeface="Oswald"/>
                <a:ea typeface="Oswald"/>
                <a:cs typeface="Oswald"/>
                <a:sym typeface="Oswald"/>
              </a:rPr>
              <a:t>*Temporality = the use of time</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B00"/>
        </a:solidFill>
      </p:bgPr>
    </p:bg>
    <p:spTree>
      <p:nvGrpSpPr>
        <p:cNvPr id="209" name="Shape 209"/>
        <p:cNvGrpSpPr/>
        <p:nvPr/>
      </p:nvGrpSpPr>
      <p:grpSpPr>
        <a:xfrm>
          <a:off x="0" y="0"/>
          <a:ext cx="0" cy="0"/>
          <a:chOff x="0" y="0"/>
          <a:chExt cx="0" cy="0"/>
        </a:xfrm>
      </p:grpSpPr>
      <p:sp>
        <p:nvSpPr>
          <p:cNvPr id="210" name="Google Shape;210;p49"/>
          <p:cNvSpPr txBox="1"/>
          <p:nvPr>
            <p:ph idx="1" type="body"/>
          </p:nvPr>
        </p:nvSpPr>
        <p:spPr>
          <a:xfrm>
            <a:off x="311700" y="1362799"/>
            <a:ext cx="8520600" cy="366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3200">
                <a:latin typeface="Oswald"/>
                <a:ea typeface="Oswald"/>
                <a:cs typeface="Oswald"/>
                <a:sym typeface="Oswald"/>
              </a:rPr>
              <a:t>Use the form</a:t>
            </a:r>
            <a:r>
              <a:rPr lang="en-GB" sz="3200">
                <a:latin typeface="Oswald"/>
                <a:ea typeface="Oswald"/>
                <a:cs typeface="Oswald"/>
                <a:sym typeface="Oswald"/>
              </a:rPr>
              <a:t> on Moodle to identify or plan elements of your story</a:t>
            </a:r>
            <a:endParaRPr sz="3200">
              <a:latin typeface="Oswald"/>
              <a:ea typeface="Oswald"/>
              <a:cs typeface="Oswald"/>
              <a:sym typeface="Oswald"/>
            </a:endParaRPr>
          </a:p>
        </p:txBody>
      </p:sp>
      <p:sp>
        <p:nvSpPr>
          <p:cNvPr id="211" name="Google Shape;211;p49"/>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Start with a </a:t>
            </a:r>
            <a:r>
              <a:rPr lang="en-GB" sz="4800"/>
              <a:t>story template</a:t>
            </a:r>
            <a:endParaRPr sz="4800"/>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28" name="Shape 628"/>
        <p:cNvGrpSpPr/>
        <p:nvPr/>
      </p:nvGrpSpPr>
      <p:grpSpPr>
        <a:xfrm>
          <a:off x="0" y="0"/>
          <a:ext cx="0" cy="0"/>
          <a:chOff x="0" y="0"/>
          <a:chExt cx="0" cy="0"/>
        </a:xfrm>
      </p:grpSpPr>
      <p:sp>
        <p:nvSpPr>
          <p:cNvPr id="629" name="Google Shape;629;p112"/>
          <p:cNvSpPr txBox="1"/>
          <p:nvPr/>
        </p:nvSpPr>
        <p:spPr>
          <a:xfrm>
            <a:off x="187166" y="550881"/>
            <a:ext cx="8758200" cy="4343400"/>
          </a:xfrm>
          <a:prstGeom prst="rect">
            <a:avLst/>
          </a:prstGeom>
          <a:noFill/>
          <a:ln>
            <a:noFill/>
          </a:ln>
        </p:spPr>
        <p:txBody>
          <a:bodyPr anchorCtr="0" anchor="t" bIns="0" lIns="0" spcFirstLastPara="1" rIns="0" wrap="square" tIns="0">
            <a:noAutofit/>
          </a:bodyPr>
          <a:lstStyle/>
          <a:p>
            <a:pPr indent="0" lvl="0" marL="0" rtl="0" algn="ctr">
              <a:lnSpc>
                <a:spcPct val="95000"/>
              </a:lnSpc>
              <a:spcBef>
                <a:spcPts val="0"/>
              </a:spcBef>
              <a:spcAft>
                <a:spcPts val="0"/>
              </a:spcAft>
              <a:buClr>
                <a:schemeClr val="dk1"/>
              </a:buClr>
              <a:buFont typeface="Arial"/>
              <a:buNone/>
            </a:pPr>
            <a:r>
              <a:rPr b="1" lang="en-GB" sz="4000">
                <a:solidFill>
                  <a:srgbClr val="A40800"/>
                </a:solidFill>
                <a:latin typeface="Oswald"/>
                <a:ea typeface="Oswald"/>
                <a:cs typeface="Oswald"/>
                <a:sym typeface="Oswald"/>
              </a:rPr>
              <a:t>For example: someone has been injured</a:t>
            </a:r>
            <a:endParaRPr b="1" sz="4000">
              <a:solidFill>
                <a:srgbClr val="A40800"/>
              </a:solidFill>
              <a:latin typeface="Oswald"/>
              <a:ea typeface="Oswald"/>
              <a:cs typeface="Oswald"/>
              <a:sym typeface="Oswald"/>
            </a:endParaRPr>
          </a:p>
          <a:p>
            <a:pPr indent="0" lvl="0" marL="0" rtl="0" algn="l">
              <a:lnSpc>
                <a:spcPct val="95000"/>
              </a:lnSpc>
              <a:spcBef>
                <a:spcPts val="0"/>
              </a:spcBef>
              <a:spcAft>
                <a:spcPts val="0"/>
              </a:spcAft>
              <a:buClr>
                <a:schemeClr val="dk1"/>
              </a:buClr>
              <a:buFont typeface="Arial"/>
              <a:buNone/>
            </a:pPr>
            <a:r>
              <a:t/>
            </a:r>
            <a:endParaRPr sz="4000">
              <a:solidFill>
                <a:srgbClr val="A40800"/>
              </a:solidFill>
              <a:latin typeface="Oswald"/>
              <a:ea typeface="Oswald"/>
              <a:cs typeface="Oswald"/>
              <a:sym typeface="Oswald"/>
            </a:endParaRPr>
          </a:p>
          <a:p>
            <a:pPr indent="0" lvl="0" marL="0" marR="0" rtl="0" algn="l">
              <a:lnSpc>
                <a:spcPct val="95000"/>
              </a:lnSpc>
              <a:spcBef>
                <a:spcPts val="0"/>
              </a:spcBef>
              <a:spcAft>
                <a:spcPts val="0"/>
              </a:spcAft>
              <a:buClr>
                <a:schemeClr val="dk1"/>
              </a:buClr>
              <a:buFont typeface="Arial"/>
              <a:buNone/>
            </a:pPr>
            <a:r>
              <a:rPr lang="en-GB" sz="3000">
                <a:solidFill>
                  <a:srgbClr val="A40800"/>
                </a:solidFill>
                <a:latin typeface="Oswald"/>
                <a:ea typeface="Oswald"/>
                <a:cs typeface="Oswald"/>
                <a:sym typeface="Oswald"/>
              </a:rPr>
              <a:t>Do you start with “Last night at 11pm...”?</a:t>
            </a:r>
            <a:endParaRPr sz="3000">
              <a:solidFill>
                <a:srgbClr val="A40800"/>
              </a:solidFill>
              <a:latin typeface="Oswald"/>
              <a:ea typeface="Oswald"/>
              <a:cs typeface="Oswald"/>
              <a:sym typeface="Oswald"/>
            </a:endParaRPr>
          </a:p>
          <a:p>
            <a:pPr indent="0" lvl="0" marL="0" rtl="0" algn="l">
              <a:lnSpc>
                <a:spcPct val="95000"/>
              </a:lnSpc>
              <a:spcBef>
                <a:spcPts val="0"/>
              </a:spcBef>
              <a:spcAft>
                <a:spcPts val="0"/>
              </a:spcAft>
              <a:buClr>
                <a:schemeClr val="dk1"/>
              </a:buClr>
              <a:buFont typeface="Arial"/>
              <a:buNone/>
            </a:pPr>
            <a:r>
              <a:rPr lang="en-GB" sz="3000">
                <a:solidFill>
                  <a:srgbClr val="A40800"/>
                </a:solidFill>
                <a:latin typeface="Oswald"/>
                <a:ea typeface="Oswald"/>
                <a:cs typeface="Oswald"/>
                <a:sym typeface="Oswald"/>
              </a:rPr>
              <a:t>Do you start with “On Broad Street in Birmingham...”?</a:t>
            </a:r>
            <a:br>
              <a:rPr lang="en-GB" sz="3000">
                <a:solidFill>
                  <a:srgbClr val="A40800"/>
                </a:solidFill>
                <a:latin typeface="Oswald"/>
                <a:ea typeface="Oswald"/>
                <a:cs typeface="Oswald"/>
                <a:sym typeface="Oswald"/>
              </a:rPr>
            </a:br>
            <a:endParaRPr sz="3000">
              <a:solidFill>
                <a:srgbClr val="A40800"/>
              </a:solidFill>
              <a:latin typeface="Oswald"/>
              <a:ea typeface="Oswald"/>
              <a:cs typeface="Oswald"/>
              <a:sym typeface="Oswald"/>
            </a:endParaRPr>
          </a:p>
          <a:p>
            <a:pPr indent="0" lvl="0" marL="0" rtl="0" algn="l">
              <a:lnSpc>
                <a:spcPct val="95000"/>
              </a:lnSpc>
              <a:spcBef>
                <a:spcPts val="0"/>
              </a:spcBef>
              <a:spcAft>
                <a:spcPts val="0"/>
              </a:spcAft>
              <a:buClr>
                <a:schemeClr val="dk1"/>
              </a:buClr>
              <a:buFont typeface="Arial"/>
              <a:buNone/>
            </a:pPr>
            <a:r>
              <a:rPr lang="en-GB" sz="3000">
                <a:solidFill>
                  <a:srgbClr val="A40800"/>
                </a:solidFill>
                <a:latin typeface="Oswald"/>
                <a:ea typeface="Oswald"/>
                <a:cs typeface="Oswald"/>
                <a:sym typeface="Oswald"/>
              </a:rPr>
              <a:t>Or…</a:t>
            </a:r>
            <a:endParaRPr sz="3000">
              <a:solidFill>
                <a:srgbClr val="A40800"/>
              </a:solidFill>
              <a:latin typeface="Oswald"/>
              <a:ea typeface="Oswald"/>
              <a:cs typeface="Oswald"/>
              <a:sym typeface="Oswald"/>
            </a:endParaRPr>
          </a:p>
          <a:p>
            <a:pPr indent="0" lvl="0" marL="0" rtl="0" algn="l">
              <a:lnSpc>
                <a:spcPct val="95000"/>
              </a:lnSpc>
              <a:spcBef>
                <a:spcPts val="0"/>
              </a:spcBef>
              <a:spcAft>
                <a:spcPts val="0"/>
              </a:spcAft>
              <a:buClr>
                <a:schemeClr val="dk1"/>
              </a:buClr>
              <a:buFont typeface="Arial"/>
              <a:buNone/>
            </a:pPr>
            <a:r>
              <a:t/>
            </a:r>
            <a:endParaRPr sz="3000">
              <a:solidFill>
                <a:srgbClr val="A40800"/>
              </a:solidFill>
              <a:latin typeface="Oswald"/>
              <a:ea typeface="Oswald"/>
              <a:cs typeface="Oswald"/>
              <a:sym typeface="Oswald"/>
            </a:endParaRPr>
          </a:p>
          <a:p>
            <a:pPr indent="0" lvl="0" marL="0" rtl="0" algn="l">
              <a:lnSpc>
                <a:spcPct val="95000"/>
              </a:lnSpc>
              <a:spcBef>
                <a:spcPts val="0"/>
              </a:spcBef>
              <a:spcAft>
                <a:spcPts val="0"/>
              </a:spcAft>
              <a:buClr>
                <a:schemeClr val="dk1"/>
              </a:buClr>
              <a:buFont typeface="Arial"/>
              <a:buNone/>
            </a:pPr>
            <a:r>
              <a:rPr lang="en-GB" sz="3000">
                <a:solidFill>
                  <a:srgbClr val="A40800"/>
                </a:solidFill>
                <a:latin typeface="Oswald"/>
                <a:ea typeface="Oswald"/>
                <a:cs typeface="Oswald"/>
                <a:sym typeface="Oswald"/>
              </a:rPr>
              <a:t>Do you start with: </a:t>
            </a:r>
            <a:endParaRPr sz="3000">
              <a:solidFill>
                <a:srgbClr val="A40800"/>
              </a:solidFill>
              <a:latin typeface="Oswald"/>
              <a:ea typeface="Oswald"/>
              <a:cs typeface="Oswald"/>
              <a:sym typeface="Oswald"/>
            </a:endParaRPr>
          </a:p>
          <a:p>
            <a:pPr indent="0" lvl="0" marL="0" rtl="0" algn="l">
              <a:lnSpc>
                <a:spcPct val="95000"/>
              </a:lnSpc>
              <a:spcBef>
                <a:spcPts val="0"/>
              </a:spcBef>
              <a:spcAft>
                <a:spcPts val="0"/>
              </a:spcAft>
              <a:buClr>
                <a:schemeClr val="dk1"/>
              </a:buClr>
              <a:buFont typeface="Arial"/>
              <a:buNone/>
            </a:pPr>
            <a:r>
              <a:rPr lang="en-GB" sz="3000">
                <a:solidFill>
                  <a:srgbClr val="A40800"/>
                </a:solidFill>
                <a:latin typeface="Oswald"/>
                <a:ea typeface="Oswald"/>
                <a:cs typeface="Oswald"/>
                <a:sym typeface="Oswald"/>
              </a:rPr>
              <a:t>“A man has been injured...”? (And fill in the when/where after)</a:t>
            </a:r>
            <a:endParaRPr sz="3000">
              <a:solidFill>
                <a:srgbClr val="A40800"/>
              </a:solidFill>
              <a:latin typeface="Oswald"/>
              <a:ea typeface="Oswald"/>
              <a:cs typeface="Oswald"/>
              <a:sym typeface="Oswald"/>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33" name="Shape 633"/>
        <p:cNvGrpSpPr/>
        <p:nvPr/>
      </p:nvGrpSpPr>
      <p:grpSpPr>
        <a:xfrm>
          <a:off x="0" y="0"/>
          <a:ext cx="0" cy="0"/>
          <a:chOff x="0" y="0"/>
          <a:chExt cx="0" cy="0"/>
        </a:xfrm>
      </p:grpSpPr>
      <p:sp>
        <p:nvSpPr>
          <p:cNvPr id="634" name="Google Shape;634;p113"/>
          <p:cNvSpPr txBox="1"/>
          <p:nvPr/>
        </p:nvSpPr>
        <p:spPr>
          <a:xfrm>
            <a:off x="187166" y="550881"/>
            <a:ext cx="8758200" cy="4343400"/>
          </a:xfrm>
          <a:prstGeom prst="rect">
            <a:avLst/>
          </a:prstGeom>
          <a:noFill/>
          <a:ln>
            <a:noFill/>
          </a:ln>
        </p:spPr>
        <p:txBody>
          <a:bodyPr anchorCtr="0" anchor="t" bIns="0" lIns="0" spcFirstLastPara="1" rIns="0" wrap="square" tIns="0">
            <a:noAutofit/>
          </a:bodyPr>
          <a:lstStyle/>
          <a:p>
            <a:pPr indent="0" lvl="0" marL="0" rtl="0" algn="ctr">
              <a:lnSpc>
                <a:spcPct val="95000"/>
              </a:lnSpc>
              <a:spcBef>
                <a:spcPts val="0"/>
              </a:spcBef>
              <a:spcAft>
                <a:spcPts val="0"/>
              </a:spcAft>
              <a:buClr>
                <a:schemeClr val="dk1"/>
              </a:buClr>
              <a:buFont typeface="Arial"/>
              <a:buNone/>
            </a:pPr>
            <a:r>
              <a:rPr b="1" lang="en-GB" sz="4000">
                <a:solidFill>
                  <a:srgbClr val="A40800"/>
                </a:solidFill>
                <a:latin typeface="Oswald"/>
                <a:ea typeface="Oswald"/>
                <a:cs typeface="Oswald"/>
                <a:sym typeface="Oswald"/>
              </a:rPr>
              <a:t>For example: an </a:t>
            </a:r>
            <a:r>
              <a:rPr b="1" lang="en-GB" sz="4000" u="sng">
                <a:solidFill>
                  <a:schemeClr val="hlink"/>
                </a:solidFill>
                <a:latin typeface="Oswald"/>
                <a:ea typeface="Oswald"/>
                <a:cs typeface="Oswald"/>
                <a:sym typeface="Oswald"/>
                <a:hlinkClick r:id="rId3"/>
              </a:rPr>
              <a:t>interview-based update</a:t>
            </a:r>
            <a:endParaRPr b="1" sz="4000">
              <a:solidFill>
                <a:srgbClr val="A40800"/>
              </a:solidFill>
              <a:latin typeface="Oswald"/>
              <a:ea typeface="Oswald"/>
              <a:cs typeface="Oswald"/>
              <a:sym typeface="Oswald"/>
            </a:endParaRPr>
          </a:p>
          <a:p>
            <a:pPr indent="0" lvl="0" marL="0" rtl="0" algn="l">
              <a:lnSpc>
                <a:spcPct val="95000"/>
              </a:lnSpc>
              <a:spcBef>
                <a:spcPts val="0"/>
              </a:spcBef>
              <a:spcAft>
                <a:spcPts val="0"/>
              </a:spcAft>
              <a:buClr>
                <a:schemeClr val="dk1"/>
              </a:buClr>
              <a:buFont typeface="Arial"/>
              <a:buNone/>
            </a:pPr>
            <a:r>
              <a:t/>
            </a:r>
            <a:endParaRPr sz="4000">
              <a:solidFill>
                <a:srgbClr val="A40800"/>
              </a:solidFill>
              <a:latin typeface="Oswald"/>
              <a:ea typeface="Oswald"/>
              <a:cs typeface="Oswald"/>
              <a:sym typeface="Oswald"/>
            </a:endParaRPr>
          </a:p>
          <a:p>
            <a:pPr indent="0" lvl="0" marL="0" marR="0" rtl="0" algn="l">
              <a:lnSpc>
                <a:spcPct val="95000"/>
              </a:lnSpc>
              <a:spcBef>
                <a:spcPts val="0"/>
              </a:spcBef>
              <a:spcAft>
                <a:spcPts val="0"/>
              </a:spcAft>
              <a:buClr>
                <a:schemeClr val="dk1"/>
              </a:buClr>
              <a:buFont typeface="Arial"/>
              <a:buNone/>
            </a:pPr>
            <a:r>
              <a:rPr lang="en-GB" sz="3000">
                <a:solidFill>
                  <a:srgbClr val="A40800"/>
                </a:solidFill>
                <a:latin typeface="Oswald"/>
                <a:ea typeface="Oswald"/>
                <a:cs typeface="Oswald"/>
                <a:sym typeface="Oswald"/>
              </a:rPr>
              <a:t>Do you start with “Ruth Wilson started acting at school”?</a:t>
            </a:r>
            <a:endParaRPr sz="3000">
              <a:solidFill>
                <a:srgbClr val="A40800"/>
              </a:solidFill>
              <a:latin typeface="Oswald"/>
              <a:ea typeface="Oswald"/>
              <a:cs typeface="Oswald"/>
              <a:sym typeface="Oswald"/>
            </a:endParaRPr>
          </a:p>
          <a:p>
            <a:pPr indent="0" lvl="0" marL="0" rtl="0" algn="l">
              <a:lnSpc>
                <a:spcPct val="95000"/>
              </a:lnSpc>
              <a:spcBef>
                <a:spcPts val="0"/>
              </a:spcBef>
              <a:spcAft>
                <a:spcPts val="0"/>
              </a:spcAft>
              <a:buClr>
                <a:schemeClr val="dk1"/>
              </a:buClr>
              <a:buFont typeface="Arial"/>
              <a:buNone/>
            </a:pPr>
            <a:r>
              <a:rPr lang="en-GB" sz="3000">
                <a:solidFill>
                  <a:srgbClr val="A40800"/>
                </a:solidFill>
                <a:latin typeface="Oswald"/>
                <a:ea typeface="Oswald"/>
                <a:cs typeface="Oswald"/>
                <a:sym typeface="Oswald"/>
              </a:rPr>
              <a:t>Do you start with “Ruth Wilson is best known for her role….”?</a:t>
            </a:r>
            <a:br>
              <a:rPr lang="en-GB" sz="3000">
                <a:solidFill>
                  <a:srgbClr val="A40800"/>
                </a:solidFill>
                <a:latin typeface="Oswald"/>
                <a:ea typeface="Oswald"/>
                <a:cs typeface="Oswald"/>
                <a:sym typeface="Oswald"/>
              </a:rPr>
            </a:br>
            <a:endParaRPr sz="3000">
              <a:solidFill>
                <a:srgbClr val="A40800"/>
              </a:solidFill>
              <a:latin typeface="Oswald"/>
              <a:ea typeface="Oswald"/>
              <a:cs typeface="Oswald"/>
              <a:sym typeface="Oswald"/>
            </a:endParaRPr>
          </a:p>
          <a:p>
            <a:pPr indent="0" lvl="0" marL="0" rtl="0" algn="l">
              <a:lnSpc>
                <a:spcPct val="95000"/>
              </a:lnSpc>
              <a:spcBef>
                <a:spcPts val="0"/>
              </a:spcBef>
              <a:spcAft>
                <a:spcPts val="0"/>
              </a:spcAft>
              <a:buClr>
                <a:schemeClr val="dk1"/>
              </a:buClr>
              <a:buFont typeface="Arial"/>
              <a:buNone/>
            </a:pPr>
            <a:r>
              <a:rPr lang="en-GB" sz="3000">
                <a:solidFill>
                  <a:srgbClr val="A40800"/>
                </a:solidFill>
                <a:latin typeface="Oswald"/>
                <a:ea typeface="Oswald"/>
                <a:cs typeface="Oswald"/>
                <a:sym typeface="Oswald"/>
              </a:rPr>
              <a:t>Or…</a:t>
            </a:r>
            <a:endParaRPr sz="3000">
              <a:solidFill>
                <a:srgbClr val="A40800"/>
              </a:solidFill>
              <a:latin typeface="Oswald"/>
              <a:ea typeface="Oswald"/>
              <a:cs typeface="Oswald"/>
              <a:sym typeface="Oswald"/>
            </a:endParaRPr>
          </a:p>
          <a:p>
            <a:pPr indent="0" lvl="0" marL="0" rtl="0" algn="l">
              <a:lnSpc>
                <a:spcPct val="95000"/>
              </a:lnSpc>
              <a:spcBef>
                <a:spcPts val="0"/>
              </a:spcBef>
              <a:spcAft>
                <a:spcPts val="0"/>
              </a:spcAft>
              <a:buClr>
                <a:schemeClr val="dk1"/>
              </a:buClr>
              <a:buFont typeface="Arial"/>
              <a:buNone/>
            </a:pPr>
            <a:r>
              <a:rPr lang="en-GB" sz="3000">
                <a:solidFill>
                  <a:srgbClr val="A40800"/>
                </a:solidFill>
                <a:latin typeface="Oswald"/>
                <a:ea typeface="Oswald"/>
                <a:cs typeface="Oswald"/>
                <a:sym typeface="Oswald"/>
              </a:rPr>
              <a:t>Do you start with: </a:t>
            </a:r>
            <a:endParaRPr sz="3000">
              <a:solidFill>
                <a:srgbClr val="A40800"/>
              </a:solidFill>
              <a:latin typeface="Oswald"/>
              <a:ea typeface="Oswald"/>
              <a:cs typeface="Oswald"/>
              <a:sym typeface="Oswald"/>
            </a:endParaRPr>
          </a:p>
          <a:p>
            <a:pPr indent="0" lvl="0" marL="0" rtl="0" algn="l">
              <a:lnSpc>
                <a:spcPct val="95000"/>
              </a:lnSpc>
              <a:spcBef>
                <a:spcPts val="0"/>
              </a:spcBef>
              <a:spcAft>
                <a:spcPts val="0"/>
              </a:spcAft>
              <a:buClr>
                <a:schemeClr val="dk1"/>
              </a:buClr>
              <a:buFont typeface="Arial"/>
              <a:buNone/>
            </a:pPr>
            <a:r>
              <a:rPr lang="en-GB" sz="3000">
                <a:solidFill>
                  <a:srgbClr val="A40800"/>
                </a:solidFill>
                <a:latin typeface="Oswald"/>
                <a:ea typeface="Oswald"/>
                <a:cs typeface="Oswald"/>
                <a:sym typeface="Oswald"/>
              </a:rPr>
              <a:t>“The actor Ruth Wilson has hit out at the “hypocrisy” of Hollywood...”? (And fill in the where/why/who after)</a:t>
            </a:r>
            <a:endParaRPr sz="3000">
              <a:solidFill>
                <a:srgbClr val="A40800"/>
              </a:solidFill>
              <a:latin typeface="Oswald"/>
              <a:ea typeface="Oswald"/>
              <a:cs typeface="Oswald"/>
              <a:sym typeface="Oswald"/>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38" name="Shape 638"/>
        <p:cNvGrpSpPr/>
        <p:nvPr/>
      </p:nvGrpSpPr>
      <p:grpSpPr>
        <a:xfrm>
          <a:off x="0" y="0"/>
          <a:ext cx="0" cy="0"/>
          <a:chOff x="0" y="0"/>
          <a:chExt cx="0" cy="0"/>
        </a:xfrm>
      </p:grpSpPr>
      <p:sp>
        <p:nvSpPr>
          <p:cNvPr id="639" name="Google Shape;639;p114"/>
          <p:cNvSpPr txBox="1"/>
          <p:nvPr/>
        </p:nvSpPr>
        <p:spPr>
          <a:xfrm>
            <a:off x="339575" y="217900"/>
            <a:ext cx="8758200" cy="4676400"/>
          </a:xfrm>
          <a:prstGeom prst="rect">
            <a:avLst/>
          </a:prstGeom>
          <a:noFill/>
          <a:ln>
            <a:noFill/>
          </a:ln>
        </p:spPr>
        <p:txBody>
          <a:bodyPr anchorCtr="0" anchor="t" bIns="0" lIns="0" spcFirstLastPara="1" rIns="0" wrap="square" tIns="0">
            <a:noAutofit/>
          </a:bodyPr>
          <a:lstStyle/>
          <a:p>
            <a:pPr indent="0" lvl="0" marL="0" rtl="0" algn="ctr">
              <a:lnSpc>
                <a:spcPct val="95000"/>
              </a:lnSpc>
              <a:spcBef>
                <a:spcPts val="0"/>
              </a:spcBef>
              <a:spcAft>
                <a:spcPts val="0"/>
              </a:spcAft>
              <a:buClr>
                <a:schemeClr val="dk1"/>
              </a:buClr>
              <a:buFont typeface="Arial"/>
              <a:buNone/>
            </a:pPr>
            <a:r>
              <a:rPr b="1" lang="en-GB" sz="3800"/>
              <a:t>An alternative</a:t>
            </a:r>
            <a:endParaRPr b="1" sz="3800"/>
          </a:p>
          <a:p>
            <a:pPr indent="0" lvl="0" marL="0" rtl="0" algn="l">
              <a:lnSpc>
                <a:spcPct val="95000"/>
              </a:lnSpc>
              <a:spcBef>
                <a:spcPts val="0"/>
              </a:spcBef>
              <a:spcAft>
                <a:spcPts val="0"/>
              </a:spcAft>
              <a:buClr>
                <a:schemeClr val="dk1"/>
              </a:buClr>
              <a:buFont typeface="Arial"/>
              <a:buNone/>
            </a:pPr>
            <a:r>
              <a:t/>
            </a:r>
            <a:endParaRPr sz="3800"/>
          </a:p>
          <a:p>
            <a:pPr indent="0" lvl="0" marL="0" rtl="0" algn="l">
              <a:lnSpc>
                <a:spcPct val="95000"/>
              </a:lnSpc>
              <a:spcBef>
                <a:spcPts val="0"/>
              </a:spcBef>
              <a:spcAft>
                <a:spcPts val="0"/>
              </a:spcAft>
              <a:buClr>
                <a:schemeClr val="dk1"/>
              </a:buClr>
              <a:buFont typeface="Arial"/>
              <a:buNone/>
            </a:pPr>
            <a:r>
              <a:rPr lang="en-GB" sz="2800"/>
              <a:t>A brother and sister have been injured after falling down a hill. (abstract)</a:t>
            </a:r>
            <a:endParaRPr sz="2800"/>
          </a:p>
          <a:p>
            <a:pPr indent="0" lvl="0" marL="0" rtl="0" algn="l">
              <a:lnSpc>
                <a:spcPct val="95000"/>
              </a:lnSpc>
              <a:spcBef>
                <a:spcPts val="0"/>
              </a:spcBef>
              <a:spcAft>
                <a:spcPts val="0"/>
              </a:spcAft>
              <a:buClr>
                <a:schemeClr val="dk1"/>
              </a:buClr>
              <a:buFont typeface="Arial"/>
              <a:buNone/>
            </a:pPr>
            <a:r>
              <a:rPr lang="en-GB" sz="2800"/>
              <a:t>The incident took place on Water Hill in Moseley.</a:t>
            </a:r>
            <a:endParaRPr sz="2800"/>
          </a:p>
          <a:p>
            <a:pPr indent="0" lvl="0" marL="0" rtl="0" algn="l">
              <a:lnSpc>
                <a:spcPct val="95000"/>
              </a:lnSpc>
              <a:spcBef>
                <a:spcPts val="0"/>
              </a:spcBef>
              <a:spcAft>
                <a:spcPts val="0"/>
              </a:spcAft>
              <a:buClr>
                <a:schemeClr val="dk1"/>
              </a:buClr>
              <a:buFont typeface="Arial"/>
              <a:buNone/>
            </a:pPr>
            <a:r>
              <a:rPr lang="en-GB" sz="2800"/>
              <a:t>Jack and Jill Smith were fetching a pail of water when they slipped. (complication)</a:t>
            </a:r>
            <a:endParaRPr sz="2800"/>
          </a:p>
          <a:p>
            <a:pPr indent="0" lvl="0" marL="0" rtl="0" algn="l">
              <a:lnSpc>
                <a:spcPct val="95000"/>
              </a:lnSpc>
              <a:spcBef>
                <a:spcPts val="0"/>
              </a:spcBef>
              <a:spcAft>
                <a:spcPts val="0"/>
              </a:spcAft>
              <a:buClr>
                <a:schemeClr val="dk1"/>
              </a:buClr>
              <a:buFont typeface="Arial"/>
              <a:buNone/>
            </a:pPr>
            <a:r>
              <a:rPr lang="en-GB" sz="2800"/>
              <a:t>Jack suffered a head injury and was rushed to hospital. (evaluation + result)</a:t>
            </a:r>
            <a:endParaRPr sz="2800"/>
          </a:p>
          <a:p>
            <a:pPr indent="0" lvl="0" marL="0" rtl="0" algn="l">
              <a:lnSpc>
                <a:spcPct val="95000"/>
              </a:lnSpc>
              <a:spcBef>
                <a:spcPts val="0"/>
              </a:spcBef>
              <a:spcAft>
                <a:spcPts val="0"/>
              </a:spcAft>
              <a:buClr>
                <a:schemeClr val="dk1"/>
              </a:buClr>
              <a:buFont typeface="Arial"/>
              <a:buNone/>
            </a:pPr>
            <a:r>
              <a:rPr lang="en-GB" sz="2800"/>
              <a:t>He is expected to make a full recovery. (coda)</a:t>
            </a:r>
            <a:endParaRPr sz="2800"/>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43" name="Shape 643"/>
        <p:cNvGrpSpPr/>
        <p:nvPr/>
      </p:nvGrpSpPr>
      <p:grpSpPr>
        <a:xfrm>
          <a:off x="0" y="0"/>
          <a:ext cx="0" cy="0"/>
          <a:chOff x="0" y="0"/>
          <a:chExt cx="0" cy="0"/>
        </a:xfrm>
      </p:grpSpPr>
      <p:sp>
        <p:nvSpPr>
          <p:cNvPr id="644" name="Google Shape;644;p115"/>
          <p:cNvSpPr txBox="1"/>
          <p:nvPr/>
        </p:nvSpPr>
        <p:spPr>
          <a:xfrm>
            <a:off x="187166" y="550881"/>
            <a:ext cx="8758200" cy="4343400"/>
          </a:xfrm>
          <a:prstGeom prst="rect">
            <a:avLst/>
          </a:prstGeom>
          <a:noFill/>
          <a:ln>
            <a:noFill/>
          </a:ln>
        </p:spPr>
        <p:txBody>
          <a:bodyPr anchorCtr="0" anchor="t" bIns="0" lIns="0" spcFirstLastPara="1" rIns="0" wrap="square" tIns="0">
            <a:noAutofit/>
          </a:bodyPr>
          <a:lstStyle/>
          <a:p>
            <a:pPr indent="0" lvl="0" marL="0" rtl="0" algn="ctr">
              <a:lnSpc>
                <a:spcPct val="95000"/>
              </a:lnSpc>
              <a:spcBef>
                <a:spcPts val="0"/>
              </a:spcBef>
              <a:spcAft>
                <a:spcPts val="0"/>
              </a:spcAft>
              <a:buClr>
                <a:schemeClr val="dk1"/>
              </a:buClr>
              <a:buFont typeface="Arial"/>
              <a:buNone/>
            </a:pPr>
            <a:r>
              <a:rPr b="1" lang="en-GB" sz="3800">
                <a:solidFill>
                  <a:srgbClr val="A40800"/>
                </a:solidFill>
              </a:rPr>
              <a:t>Alternate between elements</a:t>
            </a:r>
            <a:endParaRPr b="1" sz="3800">
              <a:solidFill>
                <a:srgbClr val="A40800"/>
              </a:solidFill>
            </a:endParaRPr>
          </a:p>
          <a:p>
            <a:pPr indent="0" lvl="0" marL="0" rtl="0" algn="l">
              <a:lnSpc>
                <a:spcPct val="95000"/>
              </a:lnSpc>
              <a:spcBef>
                <a:spcPts val="0"/>
              </a:spcBef>
              <a:spcAft>
                <a:spcPts val="0"/>
              </a:spcAft>
              <a:buClr>
                <a:schemeClr val="dk1"/>
              </a:buClr>
              <a:buFont typeface="Arial"/>
              <a:buNone/>
            </a:pPr>
            <a:r>
              <a:t/>
            </a:r>
            <a:endParaRPr sz="3800">
              <a:solidFill>
                <a:srgbClr val="A40800"/>
              </a:solidFill>
            </a:endParaRPr>
          </a:p>
          <a:p>
            <a:pPr indent="0" lvl="0" marL="0" rtl="0" algn="l">
              <a:lnSpc>
                <a:spcPct val="95000"/>
              </a:lnSpc>
              <a:spcBef>
                <a:spcPts val="0"/>
              </a:spcBef>
              <a:spcAft>
                <a:spcPts val="0"/>
              </a:spcAft>
              <a:buClr>
                <a:schemeClr val="dk1"/>
              </a:buClr>
              <a:buFont typeface="Arial"/>
              <a:buNone/>
            </a:pPr>
            <a:r>
              <a:rPr lang="en-GB" sz="2800">
                <a:solidFill>
                  <a:srgbClr val="A40800"/>
                </a:solidFill>
              </a:rPr>
              <a:t>1. Facts</a:t>
            </a:r>
            <a:endParaRPr sz="2800">
              <a:solidFill>
                <a:srgbClr val="A40800"/>
              </a:solidFill>
            </a:endParaRPr>
          </a:p>
          <a:p>
            <a:pPr indent="0" lvl="0" marL="0" rtl="0" algn="l">
              <a:lnSpc>
                <a:spcPct val="95000"/>
              </a:lnSpc>
              <a:spcBef>
                <a:spcPts val="0"/>
              </a:spcBef>
              <a:spcAft>
                <a:spcPts val="0"/>
              </a:spcAft>
              <a:buClr>
                <a:schemeClr val="dk1"/>
              </a:buClr>
              <a:buFont typeface="Arial"/>
              <a:buNone/>
            </a:pPr>
            <a:r>
              <a:rPr lang="en-GB" sz="2800">
                <a:solidFill>
                  <a:srgbClr val="A40800"/>
                </a:solidFill>
              </a:rPr>
              <a:t>2. Background</a:t>
            </a:r>
            <a:endParaRPr sz="2800">
              <a:solidFill>
                <a:srgbClr val="A40800"/>
              </a:solidFill>
            </a:endParaRPr>
          </a:p>
          <a:p>
            <a:pPr indent="0" lvl="0" marL="0" rtl="0" algn="l">
              <a:lnSpc>
                <a:spcPct val="95000"/>
              </a:lnSpc>
              <a:spcBef>
                <a:spcPts val="0"/>
              </a:spcBef>
              <a:spcAft>
                <a:spcPts val="0"/>
              </a:spcAft>
              <a:buClr>
                <a:schemeClr val="dk1"/>
              </a:buClr>
              <a:buFont typeface="Arial"/>
              <a:buNone/>
            </a:pPr>
            <a:r>
              <a:rPr lang="en-GB" sz="2800">
                <a:solidFill>
                  <a:srgbClr val="A40800"/>
                </a:solidFill>
              </a:rPr>
              <a:t>3. Quote</a:t>
            </a:r>
            <a:endParaRPr sz="2800">
              <a:solidFill>
                <a:srgbClr val="A40800"/>
              </a:solidFill>
            </a:endParaRPr>
          </a:p>
          <a:p>
            <a:pPr indent="0" lvl="0" marL="0" rtl="0" algn="l">
              <a:lnSpc>
                <a:spcPct val="95000"/>
              </a:lnSpc>
              <a:spcBef>
                <a:spcPts val="0"/>
              </a:spcBef>
              <a:spcAft>
                <a:spcPts val="0"/>
              </a:spcAft>
              <a:buClr>
                <a:schemeClr val="dk1"/>
              </a:buClr>
              <a:buFont typeface="Arial"/>
              <a:buNone/>
            </a:pPr>
            <a:r>
              <a:rPr lang="en-GB" sz="2800">
                <a:solidFill>
                  <a:srgbClr val="A40800"/>
                </a:solidFill>
              </a:rPr>
              <a:t>4. Facts</a:t>
            </a:r>
            <a:endParaRPr sz="2800">
              <a:solidFill>
                <a:srgbClr val="A40800"/>
              </a:solidFill>
            </a:endParaRPr>
          </a:p>
          <a:p>
            <a:pPr indent="0" lvl="0" marL="0" rtl="0" algn="l">
              <a:lnSpc>
                <a:spcPct val="95000"/>
              </a:lnSpc>
              <a:spcBef>
                <a:spcPts val="0"/>
              </a:spcBef>
              <a:spcAft>
                <a:spcPts val="0"/>
              </a:spcAft>
              <a:buClr>
                <a:schemeClr val="dk1"/>
              </a:buClr>
              <a:buFont typeface="Arial"/>
              <a:buNone/>
            </a:pPr>
            <a:r>
              <a:rPr lang="en-GB" sz="2800">
                <a:solidFill>
                  <a:srgbClr val="A40800"/>
                </a:solidFill>
              </a:rPr>
              <a:t>5. Quote</a:t>
            </a:r>
            <a:endParaRPr sz="2800">
              <a:solidFill>
                <a:srgbClr val="A40800"/>
              </a:solidFill>
            </a:endParaRPr>
          </a:p>
          <a:p>
            <a:pPr indent="0" lvl="0" marL="0" rtl="0" algn="l">
              <a:lnSpc>
                <a:spcPct val="95000"/>
              </a:lnSpc>
              <a:spcBef>
                <a:spcPts val="0"/>
              </a:spcBef>
              <a:spcAft>
                <a:spcPts val="0"/>
              </a:spcAft>
              <a:buClr>
                <a:schemeClr val="dk1"/>
              </a:buClr>
              <a:buFont typeface="Arial"/>
              <a:buNone/>
            </a:pPr>
            <a:r>
              <a:rPr lang="en-GB" sz="2800">
                <a:solidFill>
                  <a:srgbClr val="A40800"/>
                </a:solidFill>
              </a:rPr>
              <a:t>6. Background</a:t>
            </a:r>
            <a:endParaRPr sz="2800">
              <a:solidFill>
                <a:srgbClr val="A40800"/>
              </a:solidFill>
            </a:endParaRPr>
          </a:p>
          <a:p>
            <a:pPr indent="0" lvl="0" marL="0" rtl="0" algn="l">
              <a:lnSpc>
                <a:spcPct val="95000"/>
              </a:lnSpc>
              <a:spcBef>
                <a:spcPts val="0"/>
              </a:spcBef>
              <a:spcAft>
                <a:spcPts val="0"/>
              </a:spcAft>
              <a:buClr>
                <a:schemeClr val="dk1"/>
              </a:buClr>
              <a:buFont typeface="Arial"/>
              <a:buNone/>
            </a:pPr>
            <a:r>
              <a:rPr lang="en-GB" sz="2800">
                <a:solidFill>
                  <a:srgbClr val="A40800"/>
                </a:solidFill>
              </a:rPr>
              <a:t>7. Quote</a:t>
            </a:r>
            <a:endParaRPr sz="2800">
              <a:solidFill>
                <a:srgbClr val="A40800"/>
              </a:solidFill>
            </a:endParaRPr>
          </a:p>
          <a:p>
            <a:pPr indent="0" lvl="0" marL="0" marR="0" rtl="0" algn="ctr">
              <a:lnSpc>
                <a:spcPct val="95000"/>
              </a:lnSpc>
              <a:spcBef>
                <a:spcPts val="0"/>
              </a:spcBef>
              <a:spcAft>
                <a:spcPts val="0"/>
              </a:spcAft>
              <a:buClr>
                <a:schemeClr val="dk1"/>
              </a:buClr>
              <a:buFont typeface="Arial"/>
              <a:buNone/>
            </a:pPr>
            <a:r>
              <a:t/>
            </a:r>
            <a:endParaRPr b="0" i="0" sz="8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48" name="Shape 648"/>
        <p:cNvGrpSpPr/>
        <p:nvPr/>
      </p:nvGrpSpPr>
      <p:grpSpPr>
        <a:xfrm>
          <a:off x="0" y="0"/>
          <a:ext cx="0" cy="0"/>
          <a:chOff x="0" y="0"/>
          <a:chExt cx="0" cy="0"/>
        </a:xfrm>
      </p:grpSpPr>
      <p:sp>
        <p:nvSpPr>
          <p:cNvPr id="649" name="Google Shape;649;p116"/>
          <p:cNvSpPr txBox="1"/>
          <p:nvPr/>
        </p:nvSpPr>
        <p:spPr>
          <a:xfrm>
            <a:off x="187166" y="550881"/>
            <a:ext cx="8758200" cy="4343400"/>
          </a:xfrm>
          <a:prstGeom prst="rect">
            <a:avLst/>
          </a:prstGeom>
          <a:noFill/>
          <a:ln>
            <a:noFill/>
          </a:ln>
        </p:spPr>
        <p:txBody>
          <a:bodyPr anchorCtr="0" anchor="t" bIns="0" lIns="0" spcFirstLastPara="1" rIns="0" wrap="square" tIns="0">
            <a:noAutofit/>
          </a:bodyPr>
          <a:lstStyle/>
          <a:p>
            <a:pPr indent="0" lvl="0" marL="0" rtl="0" algn="ctr">
              <a:lnSpc>
                <a:spcPct val="95000"/>
              </a:lnSpc>
              <a:spcBef>
                <a:spcPts val="0"/>
              </a:spcBef>
              <a:spcAft>
                <a:spcPts val="0"/>
              </a:spcAft>
              <a:buClr>
                <a:schemeClr val="dk1"/>
              </a:buClr>
              <a:buFont typeface="Arial"/>
              <a:buNone/>
            </a:pPr>
            <a:r>
              <a:rPr b="1" lang="en-GB" sz="3800">
                <a:solidFill>
                  <a:srgbClr val="A40800"/>
                </a:solidFill>
              </a:rPr>
              <a:t>Alternate between elements</a:t>
            </a:r>
            <a:endParaRPr b="1" sz="3800">
              <a:solidFill>
                <a:srgbClr val="A40800"/>
              </a:solidFill>
            </a:endParaRPr>
          </a:p>
          <a:p>
            <a:pPr indent="0" lvl="0" marL="0" rtl="0" algn="l">
              <a:lnSpc>
                <a:spcPct val="95000"/>
              </a:lnSpc>
              <a:spcBef>
                <a:spcPts val="0"/>
              </a:spcBef>
              <a:spcAft>
                <a:spcPts val="0"/>
              </a:spcAft>
              <a:buClr>
                <a:schemeClr val="dk1"/>
              </a:buClr>
              <a:buFont typeface="Arial"/>
              <a:buNone/>
            </a:pPr>
            <a:r>
              <a:t/>
            </a:r>
            <a:endParaRPr sz="3800">
              <a:solidFill>
                <a:srgbClr val="A40800"/>
              </a:solidFill>
            </a:endParaRPr>
          </a:p>
          <a:p>
            <a:pPr indent="0" lvl="0" marL="0" rtl="0" algn="l">
              <a:lnSpc>
                <a:spcPct val="95000"/>
              </a:lnSpc>
              <a:spcBef>
                <a:spcPts val="0"/>
              </a:spcBef>
              <a:spcAft>
                <a:spcPts val="0"/>
              </a:spcAft>
              <a:buClr>
                <a:schemeClr val="dk1"/>
              </a:buClr>
              <a:buFont typeface="Arial"/>
              <a:buNone/>
            </a:pPr>
            <a:r>
              <a:rPr lang="en-GB" sz="2800">
                <a:solidFill>
                  <a:srgbClr val="A40800"/>
                </a:solidFill>
              </a:rPr>
              <a:t>1. Doctors leaders are warning that...</a:t>
            </a:r>
            <a:endParaRPr sz="2800">
              <a:solidFill>
                <a:srgbClr val="A40800"/>
              </a:solidFill>
            </a:endParaRPr>
          </a:p>
          <a:p>
            <a:pPr indent="0" lvl="0" marL="0" rtl="0" algn="l">
              <a:lnSpc>
                <a:spcPct val="95000"/>
              </a:lnSpc>
              <a:spcBef>
                <a:spcPts val="0"/>
              </a:spcBef>
              <a:spcAft>
                <a:spcPts val="0"/>
              </a:spcAft>
              <a:buClr>
                <a:schemeClr val="dk1"/>
              </a:buClr>
              <a:buFont typeface="Arial"/>
              <a:buNone/>
            </a:pPr>
            <a:r>
              <a:rPr lang="en-GB" sz="2800">
                <a:solidFill>
                  <a:srgbClr val="A40800"/>
                </a:solidFill>
              </a:rPr>
              <a:t>2. Analysis by the ABC said</a:t>
            </a:r>
            <a:endParaRPr sz="2800">
              <a:solidFill>
                <a:srgbClr val="A40800"/>
              </a:solidFill>
            </a:endParaRPr>
          </a:p>
          <a:p>
            <a:pPr indent="0" lvl="0" marL="0" rtl="0" algn="l">
              <a:lnSpc>
                <a:spcPct val="95000"/>
              </a:lnSpc>
              <a:spcBef>
                <a:spcPts val="0"/>
              </a:spcBef>
              <a:spcAft>
                <a:spcPts val="0"/>
              </a:spcAft>
              <a:buClr>
                <a:schemeClr val="dk1"/>
              </a:buClr>
              <a:buFont typeface="Arial"/>
              <a:buNone/>
            </a:pPr>
            <a:r>
              <a:rPr lang="en-GB" sz="2800">
                <a:solidFill>
                  <a:srgbClr val="A40800"/>
                </a:solidFill>
              </a:rPr>
              <a:t>3. Chairman Dr Claire Gerada said “...”</a:t>
            </a:r>
            <a:endParaRPr sz="2800">
              <a:solidFill>
                <a:srgbClr val="A40800"/>
              </a:solidFill>
            </a:endParaRPr>
          </a:p>
          <a:p>
            <a:pPr indent="0" lvl="0" marL="0" rtl="0" algn="l">
              <a:lnSpc>
                <a:spcPct val="95000"/>
              </a:lnSpc>
              <a:spcBef>
                <a:spcPts val="0"/>
              </a:spcBef>
              <a:spcAft>
                <a:spcPts val="0"/>
              </a:spcAft>
              <a:buClr>
                <a:schemeClr val="dk1"/>
              </a:buClr>
              <a:buFont typeface="Arial"/>
              <a:buNone/>
            </a:pPr>
            <a:r>
              <a:rPr lang="en-GB" sz="2800">
                <a:solidFill>
                  <a:srgbClr val="A40800"/>
                </a:solidFill>
              </a:rPr>
              <a:t>4. In 2012-13 £34bn was invested</a:t>
            </a:r>
            <a:endParaRPr sz="2800">
              <a:solidFill>
                <a:srgbClr val="A40800"/>
              </a:solidFill>
            </a:endParaRPr>
          </a:p>
          <a:p>
            <a:pPr indent="0" lvl="0" marL="0" rtl="0" algn="l">
              <a:lnSpc>
                <a:spcPct val="95000"/>
              </a:lnSpc>
              <a:spcBef>
                <a:spcPts val="0"/>
              </a:spcBef>
              <a:spcAft>
                <a:spcPts val="0"/>
              </a:spcAft>
              <a:buClr>
                <a:schemeClr val="dk1"/>
              </a:buClr>
              <a:buFont typeface="Arial"/>
              <a:buNone/>
            </a:pPr>
            <a:r>
              <a:rPr lang="en-GB" sz="2800">
                <a:solidFill>
                  <a:srgbClr val="A40800"/>
                </a:solidFill>
              </a:rPr>
              <a:t>5. “It is a disaster,” Gerada said. “...”</a:t>
            </a:r>
            <a:endParaRPr sz="2800">
              <a:solidFill>
                <a:srgbClr val="A40800"/>
              </a:solidFill>
            </a:endParaRPr>
          </a:p>
          <a:p>
            <a:pPr indent="0" lvl="0" marL="0" rtl="0" algn="l">
              <a:lnSpc>
                <a:spcPct val="95000"/>
              </a:lnSpc>
              <a:spcBef>
                <a:spcPts val="0"/>
              </a:spcBef>
              <a:spcAft>
                <a:spcPts val="0"/>
              </a:spcAft>
              <a:buClr>
                <a:schemeClr val="dk1"/>
              </a:buClr>
              <a:buFont typeface="Arial"/>
              <a:buNone/>
            </a:pPr>
            <a:r>
              <a:rPr lang="en-GB" sz="2800">
                <a:solidFill>
                  <a:srgbClr val="A40800"/>
                </a:solidFill>
              </a:rPr>
              <a:t>6. On Tuesday the Prime Minister said he...</a:t>
            </a:r>
            <a:endParaRPr sz="2800">
              <a:solidFill>
                <a:srgbClr val="A40800"/>
              </a:solidFill>
            </a:endParaRPr>
          </a:p>
          <a:p>
            <a:pPr indent="0" lvl="0" marL="0" rtl="0" algn="l">
              <a:lnSpc>
                <a:spcPct val="95000"/>
              </a:lnSpc>
              <a:spcBef>
                <a:spcPts val="0"/>
              </a:spcBef>
              <a:spcAft>
                <a:spcPts val="0"/>
              </a:spcAft>
              <a:buClr>
                <a:schemeClr val="dk1"/>
              </a:buClr>
              <a:buFont typeface="Arial"/>
              <a:buNone/>
            </a:pPr>
            <a:r>
              <a:rPr lang="en-GB" sz="2800">
                <a:solidFill>
                  <a:srgbClr val="A40800"/>
                </a:solidFill>
              </a:rPr>
              <a:t>7. “That’s why this week we announced”</a:t>
            </a:r>
            <a:endParaRPr sz="2800">
              <a:solidFill>
                <a:srgbClr val="A40800"/>
              </a:solidFill>
            </a:endParaRPr>
          </a:p>
          <a:p>
            <a:pPr indent="0" lvl="0" marL="0" marR="0" rtl="0" algn="ctr">
              <a:lnSpc>
                <a:spcPct val="95000"/>
              </a:lnSpc>
              <a:spcBef>
                <a:spcPts val="0"/>
              </a:spcBef>
              <a:spcAft>
                <a:spcPts val="0"/>
              </a:spcAft>
              <a:buClr>
                <a:schemeClr val="dk1"/>
              </a:buClr>
              <a:buFont typeface="Arial"/>
              <a:buNone/>
            </a:pPr>
            <a:r>
              <a:t/>
            </a:r>
            <a:endParaRPr b="0" i="0" sz="8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53" name="Shape 653"/>
        <p:cNvGrpSpPr/>
        <p:nvPr/>
      </p:nvGrpSpPr>
      <p:grpSpPr>
        <a:xfrm>
          <a:off x="0" y="0"/>
          <a:ext cx="0" cy="0"/>
          <a:chOff x="0" y="0"/>
          <a:chExt cx="0" cy="0"/>
        </a:xfrm>
      </p:grpSpPr>
      <p:sp>
        <p:nvSpPr>
          <p:cNvPr id="654" name="Google Shape;654;p117"/>
          <p:cNvSpPr txBox="1"/>
          <p:nvPr/>
        </p:nvSpPr>
        <p:spPr>
          <a:xfrm>
            <a:off x="187166" y="550881"/>
            <a:ext cx="8758200" cy="4343400"/>
          </a:xfrm>
          <a:prstGeom prst="rect">
            <a:avLst/>
          </a:prstGeom>
          <a:noFill/>
          <a:ln>
            <a:noFill/>
          </a:ln>
        </p:spPr>
        <p:txBody>
          <a:bodyPr anchorCtr="0" anchor="t" bIns="0" lIns="0" spcFirstLastPara="1" rIns="0" wrap="square" tIns="0">
            <a:noAutofit/>
          </a:bodyPr>
          <a:lstStyle/>
          <a:p>
            <a:pPr indent="0" lvl="0" marL="0" rtl="0" algn="ctr">
              <a:lnSpc>
                <a:spcPct val="95000"/>
              </a:lnSpc>
              <a:spcBef>
                <a:spcPts val="0"/>
              </a:spcBef>
              <a:spcAft>
                <a:spcPts val="0"/>
              </a:spcAft>
              <a:buClr>
                <a:schemeClr val="dk1"/>
              </a:buClr>
              <a:buFont typeface="Arial"/>
              <a:buNone/>
            </a:pPr>
            <a:r>
              <a:rPr b="1" lang="en-GB" sz="3800">
                <a:solidFill>
                  <a:srgbClr val="A40800"/>
                </a:solidFill>
              </a:rPr>
              <a:t>Alternate between elements</a:t>
            </a:r>
            <a:endParaRPr b="1" sz="3800">
              <a:solidFill>
                <a:srgbClr val="A40800"/>
              </a:solidFill>
            </a:endParaRPr>
          </a:p>
          <a:p>
            <a:pPr indent="0" lvl="0" marL="0" rtl="0" algn="l">
              <a:lnSpc>
                <a:spcPct val="95000"/>
              </a:lnSpc>
              <a:spcBef>
                <a:spcPts val="0"/>
              </a:spcBef>
              <a:spcAft>
                <a:spcPts val="0"/>
              </a:spcAft>
              <a:buClr>
                <a:schemeClr val="dk1"/>
              </a:buClr>
              <a:buFont typeface="Arial"/>
              <a:buNone/>
            </a:pPr>
            <a:r>
              <a:t/>
            </a:r>
            <a:endParaRPr sz="3800">
              <a:solidFill>
                <a:srgbClr val="A40800"/>
              </a:solidFill>
            </a:endParaRPr>
          </a:p>
          <a:p>
            <a:pPr indent="-406400" lvl="0" marL="457200" rtl="0" algn="l">
              <a:lnSpc>
                <a:spcPct val="95000"/>
              </a:lnSpc>
              <a:spcBef>
                <a:spcPts val="0"/>
              </a:spcBef>
              <a:spcAft>
                <a:spcPts val="0"/>
              </a:spcAft>
              <a:buClr>
                <a:srgbClr val="A40800"/>
              </a:buClr>
              <a:buSzPts val="2800"/>
              <a:buAutoNum type="arabicPeriod"/>
            </a:pPr>
            <a:r>
              <a:rPr lang="en-GB" sz="2800">
                <a:solidFill>
                  <a:srgbClr val="A40800"/>
                </a:solidFill>
              </a:rPr>
              <a:t>The actor Ruth Wilson has hit out…</a:t>
            </a:r>
            <a:endParaRPr sz="2800">
              <a:solidFill>
                <a:srgbClr val="A40800"/>
              </a:solidFill>
            </a:endParaRPr>
          </a:p>
          <a:p>
            <a:pPr indent="-406400" lvl="0" marL="457200" rtl="0" algn="l">
              <a:lnSpc>
                <a:spcPct val="95000"/>
              </a:lnSpc>
              <a:spcBef>
                <a:spcPts val="0"/>
              </a:spcBef>
              <a:spcAft>
                <a:spcPts val="0"/>
              </a:spcAft>
              <a:buClr>
                <a:srgbClr val="A40800"/>
              </a:buClr>
              <a:buSzPts val="2800"/>
              <a:buAutoNum type="arabicPeriod"/>
            </a:pPr>
            <a:r>
              <a:rPr lang="en-GB" sz="2800">
                <a:solidFill>
                  <a:srgbClr val="A40800"/>
                </a:solidFill>
              </a:rPr>
              <a:t>Wilson, star of Luther, The Affair and His Dark Materials, said…</a:t>
            </a:r>
            <a:endParaRPr sz="2800">
              <a:solidFill>
                <a:srgbClr val="A40800"/>
              </a:solidFill>
            </a:endParaRPr>
          </a:p>
          <a:p>
            <a:pPr indent="-406400" lvl="0" marL="457200" rtl="0" algn="l">
              <a:lnSpc>
                <a:spcPct val="95000"/>
              </a:lnSpc>
              <a:spcBef>
                <a:spcPts val="0"/>
              </a:spcBef>
              <a:spcAft>
                <a:spcPts val="0"/>
              </a:spcAft>
              <a:buClr>
                <a:srgbClr val="A40800"/>
              </a:buClr>
              <a:buSzPts val="2800"/>
              <a:buAutoNum type="arabicPeriod"/>
            </a:pPr>
            <a:r>
              <a:rPr lang="en-GB" sz="2800">
                <a:solidFill>
                  <a:srgbClr val="A40800"/>
                </a:solidFill>
              </a:rPr>
              <a:t>Background facts</a:t>
            </a:r>
            <a:endParaRPr sz="2800">
              <a:solidFill>
                <a:srgbClr val="A40800"/>
              </a:solidFill>
            </a:endParaRPr>
          </a:p>
          <a:p>
            <a:pPr indent="-406400" lvl="0" marL="457200" rtl="0" algn="l">
              <a:lnSpc>
                <a:spcPct val="95000"/>
              </a:lnSpc>
              <a:spcBef>
                <a:spcPts val="0"/>
              </a:spcBef>
              <a:spcAft>
                <a:spcPts val="0"/>
              </a:spcAft>
              <a:buClr>
                <a:srgbClr val="A40800"/>
              </a:buClr>
              <a:buSzPts val="2800"/>
              <a:buAutoNum type="arabicPeriod"/>
            </a:pPr>
            <a:r>
              <a:rPr lang="en-GB" sz="2800">
                <a:solidFill>
                  <a:srgbClr val="A40800"/>
                </a:solidFill>
              </a:rPr>
              <a:t>Wilson reportedly left The Affair due to…</a:t>
            </a:r>
            <a:endParaRPr sz="2800">
              <a:solidFill>
                <a:srgbClr val="A40800"/>
              </a:solidFill>
            </a:endParaRPr>
          </a:p>
          <a:p>
            <a:pPr indent="-406400" lvl="0" marL="457200" rtl="0" algn="l">
              <a:lnSpc>
                <a:spcPct val="95000"/>
              </a:lnSpc>
              <a:spcBef>
                <a:spcPts val="0"/>
              </a:spcBef>
              <a:spcAft>
                <a:spcPts val="0"/>
              </a:spcAft>
              <a:buClr>
                <a:srgbClr val="A40800"/>
              </a:buClr>
              <a:buSzPts val="2800"/>
              <a:buAutoNum type="arabicPeriod"/>
            </a:pPr>
            <a:r>
              <a:rPr lang="en-GB" sz="2800">
                <a:solidFill>
                  <a:srgbClr val="A40800"/>
                </a:solidFill>
              </a:rPr>
              <a:t>More context</a:t>
            </a:r>
            <a:endParaRPr sz="2800">
              <a:solidFill>
                <a:srgbClr val="A40800"/>
              </a:solidFill>
            </a:endParaRPr>
          </a:p>
          <a:p>
            <a:pPr indent="-406400" lvl="0" marL="457200" rtl="0" algn="l">
              <a:lnSpc>
                <a:spcPct val="95000"/>
              </a:lnSpc>
              <a:spcBef>
                <a:spcPts val="0"/>
              </a:spcBef>
              <a:spcAft>
                <a:spcPts val="0"/>
              </a:spcAft>
              <a:buClr>
                <a:srgbClr val="A40800"/>
              </a:buClr>
              <a:buSzPts val="2800"/>
              <a:buAutoNum type="arabicPeriod"/>
            </a:pPr>
            <a:r>
              <a:rPr lang="en-GB" sz="2800">
                <a:solidFill>
                  <a:srgbClr val="A40800"/>
                </a:solidFill>
              </a:rPr>
              <a:t>Quote that looks ahead </a:t>
            </a:r>
            <a:endParaRPr sz="2800">
              <a:solidFill>
                <a:srgbClr val="A40800"/>
              </a:solidFill>
            </a:endParaRPr>
          </a:p>
          <a:p>
            <a:pPr indent="0" lvl="0" marL="0" marR="0" rtl="0" algn="ctr">
              <a:lnSpc>
                <a:spcPct val="95000"/>
              </a:lnSpc>
              <a:spcBef>
                <a:spcPts val="0"/>
              </a:spcBef>
              <a:spcAft>
                <a:spcPts val="0"/>
              </a:spcAft>
              <a:buClr>
                <a:schemeClr val="dk1"/>
              </a:buClr>
              <a:buFont typeface="Arial"/>
              <a:buNone/>
            </a:pPr>
            <a:r>
              <a:t/>
            </a:r>
            <a:endParaRPr b="0" i="0" sz="8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50"/>
          <p:cNvSpPr txBox="1"/>
          <p:nvPr>
            <p:ph idx="4294967295" type="body"/>
          </p:nvPr>
        </p:nvSpPr>
        <p:spPr>
          <a:xfrm>
            <a:off x="311700" y="1362799"/>
            <a:ext cx="8520600" cy="36663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SzPts val="2800"/>
              <a:buFont typeface="Oswald"/>
              <a:buAutoNum type="arabicPeriod"/>
            </a:pPr>
            <a:r>
              <a:rPr lang="en-GB" sz="2800">
                <a:latin typeface="Oswald"/>
                <a:ea typeface="Oswald"/>
                <a:cs typeface="Oswald"/>
                <a:sym typeface="Oswald"/>
              </a:rPr>
              <a:t>Abstract: </a:t>
            </a:r>
            <a:endParaRPr sz="2800">
              <a:latin typeface="Oswald"/>
              <a:ea typeface="Oswald"/>
              <a:cs typeface="Oswald"/>
              <a:sym typeface="Oswald"/>
            </a:endParaRPr>
          </a:p>
          <a:p>
            <a:pPr indent="-406400" lvl="0" marL="457200" rtl="0" algn="l">
              <a:spcBef>
                <a:spcPts val="0"/>
              </a:spcBef>
              <a:spcAft>
                <a:spcPts val="0"/>
              </a:spcAft>
              <a:buSzPts val="2800"/>
              <a:buFont typeface="Oswald"/>
              <a:buAutoNum type="arabicPeriod"/>
            </a:pPr>
            <a:r>
              <a:rPr lang="en-GB" sz="2800">
                <a:latin typeface="Oswald"/>
                <a:ea typeface="Oswald"/>
                <a:cs typeface="Oswald"/>
                <a:sym typeface="Oswald"/>
              </a:rPr>
              <a:t>Orientation:</a:t>
            </a:r>
            <a:endParaRPr sz="2800">
              <a:latin typeface="Oswald"/>
              <a:ea typeface="Oswald"/>
              <a:cs typeface="Oswald"/>
              <a:sym typeface="Oswald"/>
            </a:endParaRPr>
          </a:p>
          <a:p>
            <a:pPr indent="-406400" lvl="0" marL="457200" rtl="0" algn="l">
              <a:spcBef>
                <a:spcPts val="0"/>
              </a:spcBef>
              <a:spcAft>
                <a:spcPts val="0"/>
              </a:spcAft>
              <a:buSzPts val="2800"/>
              <a:buFont typeface="Oswald"/>
              <a:buAutoNum type="arabicPeriod"/>
            </a:pPr>
            <a:r>
              <a:rPr lang="en-GB" sz="2800">
                <a:latin typeface="Oswald"/>
                <a:ea typeface="Oswald"/>
                <a:cs typeface="Oswald"/>
                <a:sym typeface="Oswald"/>
              </a:rPr>
              <a:t>Complication: tackling an increase in special needs</a:t>
            </a:r>
            <a:endParaRPr sz="2800">
              <a:latin typeface="Oswald"/>
              <a:ea typeface="Oswald"/>
              <a:cs typeface="Oswald"/>
              <a:sym typeface="Oswald"/>
            </a:endParaRPr>
          </a:p>
          <a:p>
            <a:pPr indent="-406400" lvl="0" marL="457200" rtl="0" algn="l">
              <a:spcBef>
                <a:spcPts val="0"/>
              </a:spcBef>
              <a:spcAft>
                <a:spcPts val="0"/>
              </a:spcAft>
              <a:buSzPts val="2800"/>
              <a:buFont typeface="Oswald"/>
              <a:buAutoNum type="arabicPeriod"/>
            </a:pPr>
            <a:r>
              <a:rPr lang="en-GB" sz="2800">
                <a:latin typeface="Oswald"/>
                <a:ea typeface="Oswald"/>
                <a:cs typeface="Oswald"/>
                <a:sym typeface="Oswald"/>
              </a:rPr>
              <a:t>Evaluation: </a:t>
            </a:r>
            <a:endParaRPr sz="2800">
              <a:latin typeface="Oswald"/>
              <a:ea typeface="Oswald"/>
              <a:cs typeface="Oswald"/>
              <a:sym typeface="Oswald"/>
            </a:endParaRPr>
          </a:p>
          <a:p>
            <a:pPr indent="-406400" lvl="0" marL="457200" rtl="0" algn="l">
              <a:spcBef>
                <a:spcPts val="0"/>
              </a:spcBef>
              <a:spcAft>
                <a:spcPts val="0"/>
              </a:spcAft>
              <a:buSzPts val="2800"/>
              <a:buFont typeface="Oswald"/>
              <a:buAutoNum type="arabicPeriod"/>
            </a:pPr>
            <a:r>
              <a:rPr lang="en-GB" sz="2800">
                <a:latin typeface="Oswald"/>
                <a:ea typeface="Oswald"/>
                <a:cs typeface="Oswald"/>
                <a:sym typeface="Oswald"/>
              </a:rPr>
              <a:t>Result: </a:t>
            </a:r>
            <a:endParaRPr sz="2800">
              <a:latin typeface="Oswald"/>
              <a:ea typeface="Oswald"/>
              <a:cs typeface="Oswald"/>
              <a:sym typeface="Oswald"/>
            </a:endParaRPr>
          </a:p>
          <a:p>
            <a:pPr indent="-406400" lvl="0" marL="457200" rtl="0" algn="l">
              <a:spcBef>
                <a:spcPts val="0"/>
              </a:spcBef>
              <a:spcAft>
                <a:spcPts val="0"/>
              </a:spcAft>
              <a:buSzPts val="2800"/>
              <a:buFont typeface="Oswald"/>
              <a:buAutoNum type="arabicPeriod"/>
            </a:pPr>
            <a:r>
              <a:rPr lang="en-GB" sz="2800">
                <a:latin typeface="Oswald"/>
                <a:ea typeface="Oswald"/>
                <a:cs typeface="Oswald"/>
                <a:sym typeface="Oswald"/>
              </a:rPr>
              <a:t>Coda: </a:t>
            </a:r>
            <a:endParaRPr sz="2800">
              <a:latin typeface="Oswald"/>
              <a:ea typeface="Oswald"/>
              <a:cs typeface="Oswald"/>
              <a:sym typeface="Oswald"/>
            </a:endParaRPr>
          </a:p>
        </p:txBody>
      </p:sp>
      <p:sp>
        <p:nvSpPr>
          <p:cNvPr id="217" name="Google Shape;217;p50"/>
          <p:cNvSpPr txBox="1"/>
          <p:nvPr>
            <p:ph idx="4294967295" type="title"/>
          </p:nvPr>
        </p:nvSpPr>
        <p:spPr>
          <a:xfrm>
            <a:off x="0" y="207975"/>
            <a:ext cx="8832300" cy="897900"/>
          </a:xfrm>
          <a:prstGeom prst="rect">
            <a:avLst/>
          </a:prstGeom>
          <a:solidFill>
            <a:schemeClr val="accent4"/>
          </a:solidFill>
        </p:spPr>
        <p:txBody>
          <a:bodyPr anchorCtr="0" anchor="b" bIns="91425" lIns="91425" spcFirstLastPara="1" rIns="91425" wrap="square" tIns="91425">
            <a:noAutofit/>
          </a:bodyPr>
          <a:lstStyle/>
          <a:p>
            <a:pPr indent="0" lvl="0" marL="0" rtl="0" algn="l">
              <a:spcBef>
                <a:spcPts val="0"/>
              </a:spcBef>
              <a:spcAft>
                <a:spcPts val="0"/>
              </a:spcAft>
              <a:buNone/>
            </a:pPr>
            <a:r>
              <a:rPr lang="en-GB" sz="4800">
                <a:solidFill>
                  <a:schemeClr val="lt1"/>
                </a:solidFill>
              </a:rPr>
              <a:t>  An example: interviewing a teacher</a:t>
            </a:r>
            <a:endParaRPr sz="4800">
              <a:solidFill>
                <a:schemeClr val="lt1"/>
              </a:solidFill>
            </a:endParaRPr>
          </a:p>
        </p:txBody>
      </p:sp>
      <p:sp>
        <p:nvSpPr>
          <p:cNvPr id="218" name="Google Shape;218;p50"/>
          <p:cNvSpPr txBox="1"/>
          <p:nvPr/>
        </p:nvSpPr>
        <p:spPr>
          <a:xfrm>
            <a:off x="5423275" y="3651625"/>
            <a:ext cx="37500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rgbClr val="A40800"/>
                </a:solidFill>
                <a:latin typeface="Gill Sans"/>
                <a:ea typeface="Gill Sans"/>
                <a:cs typeface="Gill Sans"/>
                <a:sym typeface="Gill Sans"/>
              </a:rPr>
              <a:t>Part of your </a:t>
            </a:r>
            <a:r>
              <a:rPr b="1" lang="en-GB" sz="1800">
                <a:solidFill>
                  <a:srgbClr val="A40800"/>
                </a:solidFill>
                <a:latin typeface="Gill Sans"/>
                <a:ea typeface="Gill Sans"/>
                <a:cs typeface="Gill Sans"/>
                <a:sym typeface="Gill Sans"/>
              </a:rPr>
              <a:t>background research</a:t>
            </a:r>
            <a:r>
              <a:rPr lang="en-GB" sz="1800">
                <a:solidFill>
                  <a:srgbClr val="A40800"/>
                </a:solidFill>
                <a:latin typeface="Gill Sans"/>
                <a:ea typeface="Gill Sans"/>
                <a:cs typeface="Gill Sans"/>
                <a:sym typeface="Gill Sans"/>
              </a:rPr>
              <a:t> is looking for problems/challenges you can interview about. The </a:t>
            </a:r>
            <a:r>
              <a:rPr b="1" lang="en-GB" sz="1800">
                <a:solidFill>
                  <a:srgbClr val="A40800"/>
                </a:solidFill>
                <a:latin typeface="Gill Sans"/>
                <a:ea typeface="Gill Sans"/>
                <a:cs typeface="Gill Sans"/>
                <a:sym typeface="Gill Sans"/>
              </a:rPr>
              <a:t>point</a:t>
            </a:r>
            <a:r>
              <a:rPr lang="en-GB" sz="1800">
                <a:solidFill>
                  <a:srgbClr val="A40800"/>
                </a:solidFill>
                <a:latin typeface="Gill Sans"/>
                <a:ea typeface="Gill Sans"/>
                <a:cs typeface="Gill Sans"/>
                <a:sym typeface="Gill Sans"/>
              </a:rPr>
              <a:t> of your story.</a:t>
            </a:r>
            <a:endParaRPr sz="1800">
              <a:solidFill>
                <a:srgbClr val="A40800"/>
              </a:solidFill>
              <a:latin typeface="Gill Sans"/>
              <a:ea typeface="Gill Sans"/>
              <a:cs typeface="Gill Sans"/>
              <a:sym typeface="Gill Sans"/>
            </a:endParaRPr>
          </a:p>
        </p:txBody>
      </p:sp>
      <p:cxnSp>
        <p:nvCxnSpPr>
          <p:cNvPr id="219" name="Google Shape;219;p50"/>
          <p:cNvCxnSpPr>
            <a:stCxn id="218" idx="1"/>
          </p:cNvCxnSpPr>
          <p:nvPr/>
        </p:nvCxnSpPr>
        <p:spPr>
          <a:xfrm rot="10800000">
            <a:off x="2990875" y="2889625"/>
            <a:ext cx="2432400" cy="1408500"/>
          </a:xfrm>
          <a:prstGeom prst="straightConnector1">
            <a:avLst/>
          </a:prstGeom>
          <a:noFill/>
          <a:ln cap="flat" cmpd="sng" w="38100">
            <a:solidFill>
              <a:srgbClr val="A40800"/>
            </a:solidFill>
            <a:prstDash val="solid"/>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51"/>
          <p:cNvSpPr txBox="1"/>
          <p:nvPr>
            <p:ph idx="4294967295" type="body"/>
          </p:nvPr>
        </p:nvSpPr>
        <p:spPr>
          <a:xfrm>
            <a:off x="311700" y="1362799"/>
            <a:ext cx="8520600" cy="36663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SzPts val="2800"/>
              <a:buFont typeface="Oswald"/>
              <a:buAutoNum type="arabicPeriod"/>
            </a:pPr>
            <a:r>
              <a:rPr lang="en-GB" sz="2800">
                <a:latin typeface="Oswald"/>
                <a:ea typeface="Oswald"/>
                <a:cs typeface="Oswald"/>
                <a:sym typeface="Oswald"/>
              </a:rPr>
              <a:t>Abstract: </a:t>
            </a:r>
            <a:endParaRPr sz="2800">
              <a:latin typeface="Oswald"/>
              <a:ea typeface="Oswald"/>
              <a:cs typeface="Oswald"/>
              <a:sym typeface="Oswald"/>
            </a:endParaRPr>
          </a:p>
          <a:p>
            <a:pPr indent="-406400" lvl="0" marL="457200" rtl="0" algn="l">
              <a:spcBef>
                <a:spcPts val="0"/>
              </a:spcBef>
              <a:spcAft>
                <a:spcPts val="0"/>
              </a:spcAft>
              <a:buSzPts val="2800"/>
              <a:buFont typeface="Oswald"/>
              <a:buAutoNum type="arabicPeriod"/>
            </a:pPr>
            <a:r>
              <a:rPr lang="en-GB" sz="2800">
                <a:latin typeface="Oswald"/>
                <a:ea typeface="Oswald"/>
                <a:cs typeface="Oswald"/>
                <a:sym typeface="Oswald"/>
              </a:rPr>
              <a:t>Orientation:</a:t>
            </a:r>
            <a:endParaRPr sz="2800">
              <a:latin typeface="Oswald"/>
              <a:ea typeface="Oswald"/>
              <a:cs typeface="Oswald"/>
              <a:sym typeface="Oswald"/>
            </a:endParaRPr>
          </a:p>
          <a:p>
            <a:pPr indent="-406400" lvl="0" marL="457200" rtl="0" algn="l">
              <a:spcBef>
                <a:spcPts val="0"/>
              </a:spcBef>
              <a:spcAft>
                <a:spcPts val="0"/>
              </a:spcAft>
              <a:buSzPts val="2800"/>
              <a:buFont typeface="Oswald"/>
              <a:buAutoNum type="arabicPeriod"/>
            </a:pPr>
            <a:r>
              <a:rPr lang="en-GB" sz="2800">
                <a:latin typeface="Oswald"/>
                <a:ea typeface="Oswald"/>
                <a:cs typeface="Oswald"/>
                <a:sym typeface="Oswald"/>
              </a:rPr>
              <a:t>Complication: tackling an increase in special needs</a:t>
            </a:r>
            <a:endParaRPr sz="2800">
              <a:latin typeface="Oswald"/>
              <a:ea typeface="Oswald"/>
              <a:cs typeface="Oswald"/>
              <a:sym typeface="Oswald"/>
            </a:endParaRPr>
          </a:p>
          <a:p>
            <a:pPr indent="-406400" lvl="0" marL="457200" rtl="0" algn="l">
              <a:spcBef>
                <a:spcPts val="0"/>
              </a:spcBef>
              <a:spcAft>
                <a:spcPts val="0"/>
              </a:spcAft>
              <a:buSzPts val="2800"/>
              <a:buFont typeface="Oswald"/>
              <a:buAutoNum type="arabicPeriod"/>
            </a:pPr>
            <a:r>
              <a:rPr lang="en-GB" sz="2800">
                <a:latin typeface="Oswald"/>
                <a:ea typeface="Oswald"/>
                <a:cs typeface="Oswald"/>
                <a:sym typeface="Oswald"/>
              </a:rPr>
              <a:t>Evaluation: what does she do</a:t>
            </a:r>
            <a:endParaRPr sz="2800">
              <a:latin typeface="Oswald"/>
              <a:ea typeface="Oswald"/>
              <a:cs typeface="Oswald"/>
              <a:sym typeface="Oswald"/>
            </a:endParaRPr>
          </a:p>
          <a:p>
            <a:pPr indent="-406400" lvl="0" marL="457200" rtl="0" algn="l">
              <a:spcBef>
                <a:spcPts val="0"/>
              </a:spcBef>
              <a:spcAft>
                <a:spcPts val="0"/>
              </a:spcAft>
              <a:buSzPts val="2800"/>
              <a:buFont typeface="Oswald"/>
              <a:buAutoNum type="arabicPeriod"/>
            </a:pPr>
            <a:r>
              <a:rPr lang="en-GB" sz="2800">
                <a:latin typeface="Oswald"/>
                <a:ea typeface="Oswald"/>
                <a:cs typeface="Oswald"/>
                <a:sym typeface="Oswald"/>
              </a:rPr>
              <a:t>Result: what happened as a result</a:t>
            </a:r>
            <a:endParaRPr sz="2800">
              <a:latin typeface="Oswald"/>
              <a:ea typeface="Oswald"/>
              <a:cs typeface="Oswald"/>
              <a:sym typeface="Oswald"/>
            </a:endParaRPr>
          </a:p>
          <a:p>
            <a:pPr indent="-406400" lvl="0" marL="457200" rtl="0" algn="l">
              <a:spcBef>
                <a:spcPts val="0"/>
              </a:spcBef>
              <a:spcAft>
                <a:spcPts val="0"/>
              </a:spcAft>
              <a:buSzPts val="2800"/>
              <a:buFont typeface="Oswald"/>
              <a:buAutoNum type="arabicPeriod"/>
            </a:pPr>
            <a:r>
              <a:rPr lang="en-GB" sz="2800">
                <a:latin typeface="Oswald"/>
                <a:ea typeface="Oswald"/>
                <a:cs typeface="Oswald"/>
                <a:sym typeface="Oswald"/>
              </a:rPr>
              <a:t>Coda: what happens next (to her/kids/school/policy)</a:t>
            </a:r>
            <a:endParaRPr sz="2800">
              <a:latin typeface="Oswald"/>
              <a:ea typeface="Oswald"/>
              <a:cs typeface="Oswald"/>
              <a:sym typeface="Oswald"/>
            </a:endParaRPr>
          </a:p>
        </p:txBody>
      </p:sp>
      <p:sp>
        <p:nvSpPr>
          <p:cNvPr id="225" name="Google Shape;225;p51"/>
          <p:cNvSpPr txBox="1"/>
          <p:nvPr>
            <p:ph idx="4294967295" type="title"/>
          </p:nvPr>
        </p:nvSpPr>
        <p:spPr>
          <a:xfrm>
            <a:off x="0" y="207975"/>
            <a:ext cx="8832300" cy="897900"/>
          </a:xfrm>
          <a:prstGeom prst="rect">
            <a:avLst/>
          </a:prstGeom>
          <a:solidFill>
            <a:schemeClr val="accent4"/>
          </a:solidFill>
        </p:spPr>
        <p:txBody>
          <a:bodyPr anchorCtr="0" anchor="b" bIns="91425" lIns="91425" spcFirstLastPara="1" rIns="91425" wrap="square" tIns="91425">
            <a:noAutofit/>
          </a:bodyPr>
          <a:lstStyle/>
          <a:p>
            <a:pPr indent="0" lvl="0" marL="0" rtl="0" algn="l">
              <a:spcBef>
                <a:spcPts val="0"/>
              </a:spcBef>
              <a:spcAft>
                <a:spcPts val="0"/>
              </a:spcAft>
              <a:buNone/>
            </a:pPr>
            <a:r>
              <a:rPr lang="en-GB" sz="4800">
                <a:solidFill>
                  <a:schemeClr val="lt1"/>
                </a:solidFill>
              </a:rPr>
              <a:t>  An example: interviewing a teacher</a:t>
            </a:r>
            <a:endParaRPr sz="48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BBE0E3"/>
      </a:accent1>
      <a:accent2>
        <a:srgbClr val="333399"/>
      </a:accent2>
      <a:accent3>
        <a:srgbClr val="8F8F8F"/>
      </a:accent3>
      <a:accent4>
        <a:srgbClr val="707070"/>
      </a:accent4>
      <a:accent5>
        <a:srgbClr val="D8ECED"/>
      </a:accent5>
      <a:accent6>
        <a:srgbClr val="2E2E8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